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y="5143500" cx="9144000"/>
  <p:notesSz cx="6858000" cy="9144000"/>
  <p:embeddedFontLst>
    <p:embeddedFont>
      <p:font typeface="Roboto"/>
      <p:regular r:id="rId35"/>
      <p:bold r:id="rId36"/>
      <p:italic r:id="rId37"/>
      <p:boldItalic r:id="rId38"/>
    </p:embeddedFont>
    <p:embeddedFont>
      <p:font typeface="Montserrat"/>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3" Type="http://schemas.openxmlformats.org/officeDocument/2006/relationships/slide" Target="slides/slide9.xml"/><Relationship Id="rId39" Type="http://schemas.openxmlformats.org/officeDocument/2006/relationships/font" Target="fonts/Montserrat-regular.fntdata"/><Relationship Id="rId18" Type="http://schemas.openxmlformats.org/officeDocument/2006/relationships/slide" Target="slides/slide14.xml"/><Relationship Id="rId42" Type="http://schemas.openxmlformats.org/officeDocument/2006/relationships/font" Target="fonts/Montserrat-boldItalic.fntdata"/><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presProps" Target="presProps.xml"/><Relationship Id="rId29" Type="http://schemas.openxmlformats.org/officeDocument/2006/relationships/slide" Target="slides/slide25.xml"/><Relationship Id="rId16" Type="http://schemas.openxmlformats.org/officeDocument/2006/relationships/slide" Target="slides/slide12.xml"/><Relationship Id="rId40" Type="http://schemas.openxmlformats.org/officeDocument/2006/relationships/font" Target="fonts/Montserrat-bold.fntdata"/><Relationship Id="rId24" Type="http://schemas.openxmlformats.org/officeDocument/2006/relationships/slide" Target="slides/slide20.xml"/><Relationship Id="rId1" Type="http://schemas.openxmlformats.org/officeDocument/2006/relationships/theme" Target="theme/theme2.xml"/><Relationship Id="rId6" Type="http://schemas.openxmlformats.org/officeDocument/2006/relationships/slide" Target="slides/slide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font" Target="fonts/Roboto-italic.fntdata"/><Relationship Id="rId45" Type="http://schemas.openxmlformats.org/officeDocument/2006/relationships/customXml" Target="../customXml/item3.xml"/><Relationship Id="rId23" Type="http://schemas.openxmlformats.org/officeDocument/2006/relationships/slide" Target="slides/slide19.xml"/><Relationship Id="rId28" Type="http://schemas.openxmlformats.org/officeDocument/2006/relationships/slide" Target="slides/slide24.xml"/><Relationship Id="rId5" Type="http://schemas.openxmlformats.org/officeDocument/2006/relationships/slide" Target="slides/slide1.xml"/><Relationship Id="rId15" Type="http://schemas.openxmlformats.org/officeDocument/2006/relationships/slide" Target="slides/slide11.xml"/><Relationship Id="rId36" Type="http://schemas.openxmlformats.org/officeDocument/2006/relationships/font" Target="fonts/Roboto-bold.fntdata"/><Relationship Id="rId31" Type="http://schemas.openxmlformats.org/officeDocument/2006/relationships/slide" Target="slides/slide27.xml"/><Relationship Id="rId10" Type="http://schemas.openxmlformats.org/officeDocument/2006/relationships/slide" Target="slides/slide6.xml"/><Relationship Id="rId19" Type="http://schemas.openxmlformats.org/officeDocument/2006/relationships/slide" Target="slides/slide15.xml"/><Relationship Id="rId44" Type="http://schemas.openxmlformats.org/officeDocument/2006/relationships/customXml" Target="../customXml/item2.xml"/><Relationship Id="rId22" Type="http://schemas.openxmlformats.org/officeDocument/2006/relationships/slide" Target="slides/slide18.xml"/><Relationship Id="rId4" Type="http://schemas.openxmlformats.org/officeDocument/2006/relationships/notesMaster" Target="notesMasters/notesMaster1.xml"/><Relationship Id="rId9" Type="http://schemas.openxmlformats.org/officeDocument/2006/relationships/slide" Target="slides/slide5.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Roboto-regular.fntdata"/><Relationship Id="rId14" Type="http://schemas.openxmlformats.org/officeDocument/2006/relationships/slide" Target="slides/slide10.xml"/><Relationship Id="rId43" Type="http://schemas.openxmlformats.org/officeDocument/2006/relationships/customXml" Target="../customXml/item1.xml"/><Relationship Id="rId8" Type="http://schemas.openxmlformats.org/officeDocument/2006/relationships/slide" Target="slides/slide4.xml"/><Relationship Id="rId3" Type="http://schemas.openxmlformats.org/officeDocument/2006/relationships/slideMaster" Target="slideMasters/slideMaster1.xml"/><Relationship Id="rId25" Type="http://schemas.openxmlformats.org/officeDocument/2006/relationships/slide" Target="slides/slide21.xml"/><Relationship Id="rId33" Type="http://schemas.openxmlformats.org/officeDocument/2006/relationships/slide" Target="slides/slide29.xml"/><Relationship Id="rId12" Type="http://schemas.openxmlformats.org/officeDocument/2006/relationships/slide" Target="slides/slide8.xml"/><Relationship Id="rId17" Type="http://schemas.openxmlformats.org/officeDocument/2006/relationships/slide" Target="slides/slide13.xml"/><Relationship Id="rId38" Type="http://schemas.openxmlformats.org/officeDocument/2006/relationships/font" Target="fonts/Roboto-boldItalic.fntdata"/><Relationship Id="rId20" Type="http://schemas.openxmlformats.org/officeDocument/2006/relationships/slide" Target="slides/slide16.xml"/><Relationship Id="rId41" Type="http://schemas.openxmlformats.org/officeDocument/2006/relationships/font" Target="fonts/Montserrat-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40" name="Google Shape;4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b67230025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b67230025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c604756bb_0_25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c604756bb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dcdc6279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dcdc6279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fd68684f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fd68684f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dcdc62790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dcdc6279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fd68684fc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1fd68684fc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dcdc62790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dcdc62790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fd68684fc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fd68684fc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b67230025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b67230025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f2508c53a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f2508c53a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gb67230025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 name="Google Shape;47;gb67230025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dcdc62790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dcdc62790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b67230025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b67230025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c604756bb_0_32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c604756bb_0_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dcdc62790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dcdc62790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dcdc62790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dcdc62790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dcdc62790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dcdc6279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ede831e595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ede831e595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dcdc62790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dcdc62790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c5e47f681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c5e47f681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dcdc62790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dcdc62790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gc604756bb_0_4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3" name="Google Shape;53;gc604756bb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dcdc62790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dcdc62790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ede831e595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ede831e595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b67230025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b67230025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c604756bb_0_15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c604756bb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ede831e59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ede831e59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ede831e595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ede831e595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dcdc6279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dcdc6279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457200" y="563760"/>
            <a:ext cx="8229600" cy="3009600"/>
          </a:xfrm>
          <a:prstGeom prst="rect">
            <a:avLst/>
          </a:prstGeom>
        </p:spPr>
        <p:txBody>
          <a:bodyPr anchorCtr="0" anchor="t" bIns="91425" lIns="91425" spcFirstLastPara="1" rIns="91425" wrap="square" tIns="91425">
            <a:noAutofit/>
          </a:bodyPr>
          <a:lstStyle>
            <a:lvl1pPr lvl="0">
              <a:spcBef>
                <a:spcPts val="0"/>
              </a:spcBef>
              <a:spcAft>
                <a:spcPts val="0"/>
              </a:spcAft>
              <a:buSzPts val="7200"/>
              <a:buNone/>
              <a:defRPr sz="7200"/>
            </a:lvl1pPr>
            <a:lvl2pPr lvl="1">
              <a:spcBef>
                <a:spcPts val="0"/>
              </a:spcBef>
              <a:spcAft>
                <a:spcPts val="0"/>
              </a:spcAft>
              <a:buSzPts val="7200"/>
              <a:buNone/>
              <a:defRPr sz="7200"/>
            </a:lvl2pPr>
            <a:lvl3pPr lvl="2">
              <a:spcBef>
                <a:spcPts val="0"/>
              </a:spcBef>
              <a:spcAft>
                <a:spcPts val="0"/>
              </a:spcAft>
              <a:buSzPts val="7200"/>
              <a:buNone/>
              <a:defRPr sz="7200"/>
            </a:lvl3pPr>
            <a:lvl4pPr lvl="3">
              <a:spcBef>
                <a:spcPts val="0"/>
              </a:spcBef>
              <a:spcAft>
                <a:spcPts val="0"/>
              </a:spcAft>
              <a:buSzPts val="7200"/>
              <a:buNone/>
              <a:defRPr sz="7200"/>
            </a:lvl4pPr>
            <a:lvl5pPr lvl="4">
              <a:spcBef>
                <a:spcPts val="0"/>
              </a:spcBef>
              <a:spcAft>
                <a:spcPts val="0"/>
              </a:spcAft>
              <a:buSzPts val="7200"/>
              <a:buNone/>
              <a:defRPr sz="7200"/>
            </a:lvl5pPr>
            <a:lvl6pPr lvl="5">
              <a:spcBef>
                <a:spcPts val="0"/>
              </a:spcBef>
              <a:spcAft>
                <a:spcPts val="0"/>
              </a:spcAft>
              <a:buSzPts val="7200"/>
              <a:buNone/>
              <a:defRPr sz="7200"/>
            </a:lvl6pPr>
            <a:lvl7pPr lvl="6">
              <a:spcBef>
                <a:spcPts val="0"/>
              </a:spcBef>
              <a:spcAft>
                <a:spcPts val="0"/>
              </a:spcAft>
              <a:buSzPts val="7200"/>
              <a:buNone/>
              <a:defRPr sz="7200"/>
            </a:lvl7pPr>
            <a:lvl8pPr lvl="7">
              <a:spcBef>
                <a:spcPts val="0"/>
              </a:spcBef>
              <a:spcAft>
                <a:spcPts val="0"/>
              </a:spcAft>
              <a:buSzPts val="7200"/>
              <a:buNone/>
              <a:defRPr sz="7200"/>
            </a:lvl8pPr>
            <a:lvl9pPr lvl="8">
              <a:spcBef>
                <a:spcPts val="0"/>
              </a:spcBef>
              <a:spcAft>
                <a:spcPts val="0"/>
              </a:spcAft>
              <a:buSzPts val="7200"/>
              <a:buNone/>
              <a:defRPr sz="7200"/>
            </a:lvl9pPr>
          </a:lstStyle>
          <a:p/>
        </p:txBody>
      </p:sp>
      <p:sp>
        <p:nvSpPr>
          <p:cNvPr id="12" name="Google Shape;12;p2"/>
          <p:cNvSpPr txBox="1"/>
          <p:nvPr>
            <p:ph idx="1" type="subTitle"/>
          </p:nvPr>
        </p:nvSpPr>
        <p:spPr>
          <a:xfrm>
            <a:off x="457200" y="3716392"/>
            <a:ext cx="8229600" cy="1232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4800"/>
              <a:buNone/>
              <a:defRPr sz="4800">
                <a:solidFill>
                  <a:schemeClr val="dk2"/>
                </a:solidFill>
              </a:defRPr>
            </a:lvl1pPr>
            <a:lvl2pPr lvl="1">
              <a:spcBef>
                <a:spcPts val="0"/>
              </a:spcBef>
              <a:spcAft>
                <a:spcPts val="0"/>
              </a:spcAft>
              <a:buClr>
                <a:schemeClr val="dk2"/>
              </a:buClr>
              <a:buSzPts val="4800"/>
              <a:buNone/>
              <a:defRPr sz="4800">
                <a:solidFill>
                  <a:schemeClr val="dk2"/>
                </a:solidFill>
              </a:defRPr>
            </a:lvl2pPr>
            <a:lvl3pPr lvl="2">
              <a:spcBef>
                <a:spcPts val="0"/>
              </a:spcBef>
              <a:spcAft>
                <a:spcPts val="0"/>
              </a:spcAft>
              <a:buClr>
                <a:schemeClr val="dk2"/>
              </a:buClr>
              <a:buSzPts val="4800"/>
              <a:buNone/>
              <a:defRPr sz="4800">
                <a:solidFill>
                  <a:schemeClr val="dk2"/>
                </a:solidFill>
              </a:defRPr>
            </a:lvl3pPr>
            <a:lvl4pPr lvl="3">
              <a:spcBef>
                <a:spcPts val="0"/>
              </a:spcBef>
              <a:spcAft>
                <a:spcPts val="0"/>
              </a:spcAft>
              <a:buClr>
                <a:schemeClr val="dk2"/>
              </a:buClr>
              <a:buSzPts val="4800"/>
              <a:buNone/>
              <a:defRPr sz="4800">
                <a:solidFill>
                  <a:schemeClr val="dk2"/>
                </a:solidFill>
              </a:defRPr>
            </a:lvl4pPr>
            <a:lvl5pPr lvl="4">
              <a:spcBef>
                <a:spcPts val="0"/>
              </a:spcBef>
              <a:spcAft>
                <a:spcPts val="0"/>
              </a:spcAft>
              <a:buClr>
                <a:schemeClr val="dk2"/>
              </a:buClr>
              <a:buSzPts val="4800"/>
              <a:buNone/>
              <a:defRPr sz="4800">
                <a:solidFill>
                  <a:schemeClr val="dk2"/>
                </a:solidFill>
              </a:defRPr>
            </a:lvl5pPr>
            <a:lvl6pPr lvl="5">
              <a:spcBef>
                <a:spcPts val="0"/>
              </a:spcBef>
              <a:spcAft>
                <a:spcPts val="0"/>
              </a:spcAft>
              <a:buClr>
                <a:schemeClr val="dk2"/>
              </a:buClr>
              <a:buSzPts val="4800"/>
              <a:buNone/>
              <a:defRPr sz="4800">
                <a:solidFill>
                  <a:schemeClr val="dk2"/>
                </a:solidFill>
              </a:defRPr>
            </a:lvl6pPr>
            <a:lvl7pPr lvl="6">
              <a:spcBef>
                <a:spcPts val="0"/>
              </a:spcBef>
              <a:spcAft>
                <a:spcPts val="0"/>
              </a:spcAft>
              <a:buClr>
                <a:schemeClr val="dk2"/>
              </a:buClr>
              <a:buSzPts val="4800"/>
              <a:buNone/>
              <a:defRPr sz="4800">
                <a:solidFill>
                  <a:schemeClr val="dk2"/>
                </a:solidFill>
              </a:defRPr>
            </a:lvl7pPr>
            <a:lvl8pPr lvl="7">
              <a:spcBef>
                <a:spcPts val="0"/>
              </a:spcBef>
              <a:spcAft>
                <a:spcPts val="0"/>
              </a:spcAft>
              <a:buClr>
                <a:schemeClr val="dk2"/>
              </a:buClr>
              <a:buSzPts val="4800"/>
              <a:buNone/>
              <a:defRPr sz="4800">
                <a:solidFill>
                  <a:schemeClr val="dk2"/>
                </a:solidFill>
              </a:defRPr>
            </a:lvl8pPr>
            <a:lvl9pPr lvl="8">
              <a:spcBef>
                <a:spcPts val="0"/>
              </a:spcBef>
              <a:spcAft>
                <a:spcPts val="0"/>
              </a:spcAft>
              <a:buClr>
                <a:schemeClr val="dk2"/>
              </a:buClr>
              <a:buSzPts val="4800"/>
              <a:buNone/>
              <a:defRPr sz="4800">
                <a:solidFill>
                  <a:schemeClr val="dk2"/>
                </a:solidFill>
              </a:defRPr>
            </a:lvl9pPr>
          </a:lstStyle>
          <a:p/>
        </p:txBody>
      </p:sp>
      <p:cxnSp>
        <p:nvCxnSpPr>
          <p:cNvPr id="13" name="Google Shape;13;p2"/>
          <p:cNvCxnSpPr/>
          <p:nvPr/>
        </p:nvCxnSpPr>
        <p:spPr>
          <a:xfrm>
            <a:off x="457200" y="411480"/>
            <a:ext cx="8229600" cy="0"/>
          </a:xfrm>
          <a:prstGeom prst="straightConnector1">
            <a:avLst/>
          </a:prstGeom>
          <a:noFill/>
          <a:ln cap="flat" cmpd="sng" w="57150">
            <a:solidFill>
              <a:schemeClr val="accent1"/>
            </a:solidFill>
            <a:prstDash val="solid"/>
            <a:round/>
            <a:headEnd len="sm" w="sm" type="none"/>
            <a:tailEnd len="sm" w="sm" type="none"/>
          </a:ln>
        </p:spPr>
      </p:cxnSp>
      <p:cxnSp>
        <p:nvCxnSpPr>
          <p:cNvPr id="14" name="Google Shape;14;p2"/>
          <p:cNvCxnSpPr/>
          <p:nvPr/>
        </p:nvCxnSpPr>
        <p:spPr>
          <a:xfrm>
            <a:off x="457200" y="3633383"/>
            <a:ext cx="8229600" cy="0"/>
          </a:xfrm>
          <a:prstGeom prst="straightConnector1">
            <a:avLst/>
          </a:prstGeom>
          <a:noFill/>
          <a:ln cap="flat" cmpd="sng" w="57150">
            <a:solidFill>
              <a:schemeClr val="accent1"/>
            </a:solidFill>
            <a:prstDash val="solid"/>
            <a:round/>
            <a:headEnd len="sm" w="sm" type="none"/>
            <a:tailEnd len="sm" w="sm" type="none"/>
          </a:ln>
        </p:spPr>
      </p:cxnSp>
      <p:sp>
        <p:nvSpPr>
          <p:cNvPr id="15" name="Google Shape;15;p2"/>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3"/>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a:solidFill>
                  <a:srgbClr val="DA0002"/>
                </a:solidFill>
              </a:defRPr>
            </a:lvl1pPr>
            <a:lvl2pPr lvl="1">
              <a:spcBef>
                <a:spcPts val="0"/>
              </a:spcBef>
              <a:spcAft>
                <a:spcPts val="0"/>
              </a:spcAft>
              <a:buSzPts val="3600"/>
              <a:buNone/>
              <a:defRPr>
                <a:solidFill>
                  <a:srgbClr val="DA0002"/>
                </a:solidFill>
              </a:defRPr>
            </a:lvl2pPr>
            <a:lvl3pPr lvl="2">
              <a:spcBef>
                <a:spcPts val="0"/>
              </a:spcBef>
              <a:spcAft>
                <a:spcPts val="0"/>
              </a:spcAft>
              <a:buSzPts val="3600"/>
              <a:buNone/>
              <a:defRPr>
                <a:solidFill>
                  <a:srgbClr val="DA0002"/>
                </a:solidFill>
              </a:defRPr>
            </a:lvl3pPr>
            <a:lvl4pPr lvl="3">
              <a:spcBef>
                <a:spcPts val="0"/>
              </a:spcBef>
              <a:spcAft>
                <a:spcPts val="0"/>
              </a:spcAft>
              <a:buSzPts val="3600"/>
              <a:buNone/>
              <a:defRPr>
                <a:solidFill>
                  <a:srgbClr val="DA0002"/>
                </a:solidFill>
              </a:defRPr>
            </a:lvl4pPr>
            <a:lvl5pPr lvl="4">
              <a:spcBef>
                <a:spcPts val="0"/>
              </a:spcBef>
              <a:spcAft>
                <a:spcPts val="0"/>
              </a:spcAft>
              <a:buSzPts val="3600"/>
              <a:buNone/>
              <a:defRPr>
                <a:solidFill>
                  <a:srgbClr val="DA0002"/>
                </a:solidFill>
              </a:defRPr>
            </a:lvl5pPr>
            <a:lvl6pPr lvl="5">
              <a:spcBef>
                <a:spcPts val="0"/>
              </a:spcBef>
              <a:spcAft>
                <a:spcPts val="0"/>
              </a:spcAft>
              <a:buSzPts val="3600"/>
              <a:buNone/>
              <a:defRPr>
                <a:solidFill>
                  <a:srgbClr val="DA0002"/>
                </a:solidFill>
              </a:defRPr>
            </a:lvl6pPr>
            <a:lvl7pPr lvl="6">
              <a:spcBef>
                <a:spcPts val="0"/>
              </a:spcBef>
              <a:spcAft>
                <a:spcPts val="0"/>
              </a:spcAft>
              <a:buSzPts val="3600"/>
              <a:buNone/>
              <a:defRPr>
                <a:solidFill>
                  <a:srgbClr val="DA0002"/>
                </a:solidFill>
              </a:defRPr>
            </a:lvl7pPr>
            <a:lvl8pPr lvl="7">
              <a:spcBef>
                <a:spcPts val="0"/>
              </a:spcBef>
              <a:spcAft>
                <a:spcPts val="0"/>
              </a:spcAft>
              <a:buSzPts val="3600"/>
              <a:buNone/>
              <a:defRPr>
                <a:solidFill>
                  <a:srgbClr val="DA0002"/>
                </a:solidFill>
              </a:defRPr>
            </a:lvl8pPr>
            <a:lvl9pPr lvl="8">
              <a:spcBef>
                <a:spcPts val="0"/>
              </a:spcBef>
              <a:spcAft>
                <a:spcPts val="0"/>
              </a:spcAft>
              <a:buSzPts val="3600"/>
              <a:buNone/>
              <a:defRPr>
                <a:solidFill>
                  <a:srgbClr val="DA0002"/>
                </a:solidFill>
              </a:defRPr>
            </a:lvl9pPr>
          </a:lstStyle>
          <a:p/>
        </p:txBody>
      </p:sp>
      <p:sp>
        <p:nvSpPr>
          <p:cNvPr id="18" name="Google Shape;18;p3"/>
          <p:cNvSpPr txBox="1"/>
          <p:nvPr>
            <p:ph idx="1" type="body"/>
          </p:nvPr>
        </p:nvSpPr>
        <p:spPr>
          <a:xfrm>
            <a:off x="457200" y="1200150"/>
            <a:ext cx="8229600" cy="3725700"/>
          </a:xfrm>
          <a:prstGeom prst="rect">
            <a:avLst/>
          </a:prstGeom>
        </p:spPr>
        <p:txBody>
          <a:bodyPr anchorCtr="0" anchor="t" bIns="91425" lIns="91425" spcFirstLastPara="1" rIns="91425" wrap="square" tIns="91425">
            <a:noAutofit/>
          </a:bodyPr>
          <a:lstStyle>
            <a:lvl1pPr indent="-419100" lvl="0" marL="457200">
              <a:spcBef>
                <a:spcPts val="60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cxnSp>
        <p:nvCxnSpPr>
          <p:cNvPr id="19" name="Google Shape;19;p3"/>
          <p:cNvCxnSpPr/>
          <p:nvPr/>
        </p:nvCxnSpPr>
        <p:spPr>
          <a:xfrm>
            <a:off x="457200" y="1143000"/>
            <a:ext cx="8229600" cy="0"/>
          </a:xfrm>
          <a:prstGeom prst="straightConnector1">
            <a:avLst/>
          </a:prstGeom>
          <a:noFill/>
          <a:ln cap="flat" cmpd="sng" w="50800">
            <a:solidFill>
              <a:srgbClr val="DA0002"/>
            </a:solidFill>
            <a:prstDash val="solid"/>
            <a:round/>
            <a:headEnd len="sm" w="sm" type="none"/>
            <a:tailEnd len="sm" w="sm" type="none"/>
          </a:ln>
        </p:spPr>
      </p:cxnSp>
      <p:sp>
        <p:nvSpPr>
          <p:cNvPr id="20" name="Google Shape;20;p3"/>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4"/>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a:solidFill>
                  <a:srgbClr val="DA0002"/>
                </a:solidFill>
              </a:defRPr>
            </a:lvl1pPr>
            <a:lvl2pPr lvl="1">
              <a:spcBef>
                <a:spcPts val="0"/>
              </a:spcBef>
              <a:spcAft>
                <a:spcPts val="0"/>
              </a:spcAft>
              <a:buSzPts val="3600"/>
              <a:buNone/>
              <a:defRPr>
                <a:solidFill>
                  <a:srgbClr val="DA0002"/>
                </a:solidFill>
              </a:defRPr>
            </a:lvl2pPr>
            <a:lvl3pPr lvl="2">
              <a:spcBef>
                <a:spcPts val="0"/>
              </a:spcBef>
              <a:spcAft>
                <a:spcPts val="0"/>
              </a:spcAft>
              <a:buSzPts val="3600"/>
              <a:buNone/>
              <a:defRPr>
                <a:solidFill>
                  <a:srgbClr val="DA0002"/>
                </a:solidFill>
              </a:defRPr>
            </a:lvl3pPr>
            <a:lvl4pPr lvl="3">
              <a:spcBef>
                <a:spcPts val="0"/>
              </a:spcBef>
              <a:spcAft>
                <a:spcPts val="0"/>
              </a:spcAft>
              <a:buSzPts val="3600"/>
              <a:buNone/>
              <a:defRPr>
                <a:solidFill>
                  <a:srgbClr val="DA0002"/>
                </a:solidFill>
              </a:defRPr>
            </a:lvl4pPr>
            <a:lvl5pPr lvl="4">
              <a:spcBef>
                <a:spcPts val="0"/>
              </a:spcBef>
              <a:spcAft>
                <a:spcPts val="0"/>
              </a:spcAft>
              <a:buSzPts val="3600"/>
              <a:buNone/>
              <a:defRPr>
                <a:solidFill>
                  <a:srgbClr val="DA0002"/>
                </a:solidFill>
              </a:defRPr>
            </a:lvl5pPr>
            <a:lvl6pPr lvl="5">
              <a:spcBef>
                <a:spcPts val="0"/>
              </a:spcBef>
              <a:spcAft>
                <a:spcPts val="0"/>
              </a:spcAft>
              <a:buSzPts val="3600"/>
              <a:buNone/>
              <a:defRPr>
                <a:solidFill>
                  <a:srgbClr val="DA0002"/>
                </a:solidFill>
              </a:defRPr>
            </a:lvl6pPr>
            <a:lvl7pPr lvl="6">
              <a:spcBef>
                <a:spcPts val="0"/>
              </a:spcBef>
              <a:spcAft>
                <a:spcPts val="0"/>
              </a:spcAft>
              <a:buSzPts val="3600"/>
              <a:buNone/>
              <a:defRPr>
                <a:solidFill>
                  <a:srgbClr val="DA0002"/>
                </a:solidFill>
              </a:defRPr>
            </a:lvl7pPr>
            <a:lvl8pPr lvl="7">
              <a:spcBef>
                <a:spcPts val="0"/>
              </a:spcBef>
              <a:spcAft>
                <a:spcPts val="0"/>
              </a:spcAft>
              <a:buSzPts val="3600"/>
              <a:buNone/>
              <a:defRPr>
                <a:solidFill>
                  <a:srgbClr val="DA0002"/>
                </a:solidFill>
              </a:defRPr>
            </a:lvl8pPr>
            <a:lvl9pPr lvl="8">
              <a:spcBef>
                <a:spcPts val="0"/>
              </a:spcBef>
              <a:spcAft>
                <a:spcPts val="0"/>
              </a:spcAft>
              <a:buSzPts val="3600"/>
              <a:buNone/>
              <a:defRPr>
                <a:solidFill>
                  <a:srgbClr val="DA0002"/>
                </a:solidFill>
              </a:defRPr>
            </a:lvl9pPr>
          </a:lstStyle>
          <a:p/>
        </p:txBody>
      </p:sp>
      <p:sp>
        <p:nvSpPr>
          <p:cNvPr id="23" name="Google Shape;23;p4"/>
          <p:cNvSpPr txBox="1"/>
          <p:nvPr>
            <p:ph idx="1" type="body"/>
          </p:nvPr>
        </p:nvSpPr>
        <p:spPr>
          <a:xfrm>
            <a:off x="457200" y="1200150"/>
            <a:ext cx="3994500" cy="3725700"/>
          </a:xfrm>
          <a:prstGeom prst="rect">
            <a:avLst/>
          </a:prstGeom>
        </p:spPr>
        <p:txBody>
          <a:bodyPr anchorCtr="0" anchor="t" bIns="91425" lIns="91425" spcFirstLastPara="1" rIns="91425" wrap="square" tIns="91425">
            <a:noAutofit/>
          </a:bodyPr>
          <a:lstStyle>
            <a:lvl1pPr indent="-419100" lvl="0" marL="457200">
              <a:spcBef>
                <a:spcPts val="60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24" name="Google Shape;24;p4"/>
          <p:cNvSpPr txBox="1"/>
          <p:nvPr>
            <p:ph idx="2" type="body"/>
          </p:nvPr>
        </p:nvSpPr>
        <p:spPr>
          <a:xfrm>
            <a:off x="4692274" y="1200150"/>
            <a:ext cx="3994500" cy="3725700"/>
          </a:xfrm>
          <a:prstGeom prst="rect">
            <a:avLst/>
          </a:prstGeom>
        </p:spPr>
        <p:txBody>
          <a:bodyPr anchorCtr="0" anchor="t" bIns="91425" lIns="91425" spcFirstLastPara="1" rIns="91425" wrap="square" tIns="91425">
            <a:noAutofit/>
          </a:bodyPr>
          <a:lstStyle>
            <a:lvl1pPr indent="-419100" lvl="0" marL="457200">
              <a:spcBef>
                <a:spcPts val="60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cxnSp>
        <p:nvCxnSpPr>
          <p:cNvPr id="25" name="Google Shape;25;p4"/>
          <p:cNvCxnSpPr/>
          <p:nvPr/>
        </p:nvCxnSpPr>
        <p:spPr>
          <a:xfrm>
            <a:off x="457200" y="1143000"/>
            <a:ext cx="8229600" cy="0"/>
          </a:xfrm>
          <a:prstGeom prst="straightConnector1">
            <a:avLst/>
          </a:prstGeom>
          <a:noFill/>
          <a:ln cap="flat" cmpd="sng" w="50800">
            <a:solidFill>
              <a:srgbClr val="DA0002"/>
            </a:solidFill>
            <a:prstDash val="solid"/>
            <a:round/>
            <a:headEnd len="sm" w="sm" type="none"/>
            <a:tailEnd len="sm" w="sm" type="none"/>
          </a:ln>
        </p:spPr>
      </p:cxnSp>
      <p:sp>
        <p:nvSpPr>
          <p:cNvPr id="26" name="Google Shape;26;p4"/>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5"/>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cxnSp>
        <p:nvCxnSpPr>
          <p:cNvPr id="29" name="Google Shape;29;p5"/>
          <p:cNvCxnSpPr/>
          <p:nvPr/>
        </p:nvCxnSpPr>
        <p:spPr>
          <a:xfrm>
            <a:off x="457200" y="1143000"/>
            <a:ext cx="8229600" cy="0"/>
          </a:xfrm>
          <a:prstGeom prst="straightConnector1">
            <a:avLst/>
          </a:prstGeom>
          <a:noFill/>
          <a:ln cap="flat" cmpd="sng" w="50800">
            <a:solidFill>
              <a:schemeClr val="accent1"/>
            </a:solidFill>
            <a:prstDash val="solid"/>
            <a:round/>
            <a:headEnd len="sm" w="sm" type="none"/>
            <a:tailEnd len="sm" w="sm" type="none"/>
          </a:ln>
        </p:spPr>
      </p:cxnSp>
      <p:sp>
        <p:nvSpPr>
          <p:cNvPr id="30" name="Google Shape;30;p5"/>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1" name="Shape 31"/>
        <p:cNvGrpSpPr/>
        <p:nvPr/>
      </p:nvGrpSpPr>
      <p:grpSpPr>
        <a:xfrm>
          <a:off x="0" y="0"/>
          <a:ext cx="0" cy="0"/>
          <a:chOff x="0" y="0"/>
          <a:chExt cx="0" cy="0"/>
        </a:xfrm>
      </p:grpSpPr>
      <p:sp>
        <p:nvSpPr>
          <p:cNvPr id="32" name="Google Shape;32;p6"/>
          <p:cNvSpPr txBox="1"/>
          <p:nvPr>
            <p:ph idx="1" type="body"/>
          </p:nvPr>
        </p:nvSpPr>
        <p:spPr>
          <a:xfrm>
            <a:off x="457200" y="4406309"/>
            <a:ext cx="8229600" cy="519600"/>
          </a:xfrm>
          <a:prstGeom prst="rect">
            <a:avLst/>
          </a:prstGeom>
        </p:spPr>
        <p:txBody>
          <a:bodyPr anchorCtr="0" anchor="t" bIns="91425" lIns="91425" spcFirstLastPara="1" rIns="91425" wrap="square" tIns="91425">
            <a:noAutofit/>
          </a:bodyPr>
          <a:lstStyle>
            <a:lvl1pPr indent="-228600" lvl="0" marL="457200" algn="ctr">
              <a:spcBef>
                <a:spcPts val="0"/>
              </a:spcBef>
              <a:spcAft>
                <a:spcPts val="0"/>
              </a:spcAft>
              <a:buSzPts val="1800"/>
              <a:buNone/>
              <a:defRPr sz="1800"/>
            </a:lvl1pPr>
          </a:lstStyle>
          <a:p/>
        </p:txBody>
      </p:sp>
      <p:cxnSp>
        <p:nvCxnSpPr>
          <p:cNvPr id="33" name="Google Shape;33;p6"/>
          <p:cNvCxnSpPr/>
          <p:nvPr/>
        </p:nvCxnSpPr>
        <p:spPr>
          <a:xfrm>
            <a:off x="457200" y="4317761"/>
            <a:ext cx="8229600" cy="0"/>
          </a:xfrm>
          <a:prstGeom prst="straightConnector1">
            <a:avLst/>
          </a:prstGeom>
          <a:noFill/>
          <a:ln cap="flat" cmpd="sng" w="50800">
            <a:solidFill>
              <a:schemeClr val="lt2"/>
            </a:solidFill>
            <a:prstDash val="solid"/>
            <a:round/>
            <a:headEnd len="sm" w="sm" type="none"/>
            <a:tailEnd len="sm" w="sm" type="none"/>
          </a:ln>
        </p:spPr>
      </p:cxnSp>
      <p:sp>
        <p:nvSpPr>
          <p:cNvPr id="34" name="Google Shape;34;p6"/>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5" name="Shape 35"/>
        <p:cNvGrpSpPr/>
        <p:nvPr/>
      </p:nvGrpSpPr>
      <p:grpSpPr>
        <a:xfrm>
          <a:off x="0" y="0"/>
          <a:ext cx="0" cy="0"/>
          <a:chOff x="0" y="0"/>
          <a:chExt cx="0" cy="0"/>
        </a:xfrm>
      </p:grpSpPr>
      <p:cxnSp>
        <p:nvCxnSpPr>
          <p:cNvPr id="36" name="Google Shape;36;p7"/>
          <p:cNvCxnSpPr/>
          <p:nvPr/>
        </p:nvCxnSpPr>
        <p:spPr>
          <a:xfrm>
            <a:off x="457200" y="113139"/>
            <a:ext cx="8229600" cy="0"/>
          </a:xfrm>
          <a:prstGeom prst="straightConnector1">
            <a:avLst/>
          </a:prstGeom>
          <a:noFill/>
          <a:ln cap="flat" cmpd="sng" w="50800">
            <a:solidFill>
              <a:schemeClr val="lt2"/>
            </a:solidFill>
            <a:prstDash val="solid"/>
            <a:round/>
            <a:headEnd len="sm" w="sm" type="none"/>
            <a:tailEnd len="sm" w="sm" type="none"/>
          </a:ln>
        </p:spPr>
      </p:cxnSp>
      <p:sp>
        <p:nvSpPr>
          <p:cNvPr id="37" name="Google Shape;37;p7"/>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05978"/>
            <a:ext cx="8229600" cy="8574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accent1"/>
              </a:buClr>
              <a:buSzPts val="3600"/>
              <a:buNone/>
              <a:defRPr b="1" sz="3600">
                <a:solidFill>
                  <a:schemeClr val="accent1"/>
                </a:solidFill>
              </a:defRPr>
            </a:lvl1pPr>
            <a:lvl2pPr lvl="1">
              <a:spcBef>
                <a:spcPts val="0"/>
              </a:spcBef>
              <a:spcAft>
                <a:spcPts val="0"/>
              </a:spcAft>
              <a:buClr>
                <a:schemeClr val="accent1"/>
              </a:buClr>
              <a:buSzPts val="3600"/>
              <a:buNone/>
              <a:defRPr b="1" sz="3600">
                <a:solidFill>
                  <a:schemeClr val="accent1"/>
                </a:solidFill>
              </a:defRPr>
            </a:lvl2pPr>
            <a:lvl3pPr lvl="2">
              <a:spcBef>
                <a:spcPts val="0"/>
              </a:spcBef>
              <a:spcAft>
                <a:spcPts val="0"/>
              </a:spcAft>
              <a:buClr>
                <a:schemeClr val="accent1"/>
              </a:buClr>
              <a:buSzPts val="3600"/>
              <a:buNone/>
              <a:defRPr b="1" sz="3600">
                <a:solidFill>
                  <a:schemeClr val="accent1"/>
                </a:solidFill>
              </a:defRPr>
            </a:lvl3pPr>
            <a:lvl4pPr lvl="3">
              <a:spcBef>
                <a:spcPts val="0"/>
              </a:spcBef>
              <a:spcAft>
                <a:spcPts val="0"/>
              </a:spcAft>
              <a:buClr>
                <a:schemeClr val="accent1"/>
              </a:buClr>
              <a:buSzPts val="3600"/>
              <a:buNone/>
              <a:defRPr b="1" sz="3600">
                <a:solidFill>
                  <a:schemeClr val="accent1"/>
                </a:solidFill>
              </a:defRPr>
            </a:lvl4pPr>
            <a:lvl5pPr lvl="4">
              <a:spcBef>
                <a:spcPts val="0"/>
              </a:spcBef>
              <a:spcAft>
                <a:spcPts val="0"/>
              </a:spcAft>
              <a:buClr>
                <a:schemeClr val="accent1"/>
              </a:buClr>
              <a:buSzPts val="3600"/>
              <a:buNone/>
              <a:defRPr b="1" sz="3600">
                <a:solidFill>
                  <a:schemeClr val="accent1"/>
                </a:solidFill>
              </a:defRPr>
            </a:lvl5pPr>
            <a:lvl6pPr lvl="5">
              <a:spcBef>
                <a:spcPts val="0"/>
              </a:spcBef>
              <a:spcAft>
                <a:spcPts val="0"/>
              </a:spcAft>
              <a:buClr>
                <a:schemeClr val="accent1"/>
              </a:buClr>
              <a:buSzPts val="3600"/>
              <a:buNone/>
              <a:defRPr b="1" sz="3600">
                <a:solidFill>
                  <a:schemeClr val="accent1"/>
                </a:solidFill>
              </a:defRPr>
            </a:lvl6pPr>
            <a:lvl7pPr lvl="6">
              <a:spcBef>
                <a:spcPts val="0"/>
              </a:spcBef>
              <a:spcAft>
                <a:spcPts val="0"/>
              </a:spcAft>
              <a:buClr>
                <a:schemeClr val="accent1"/>
              </a:buClr>
              <a:buSzPts val="3600"/>
              <a:buNone/>
              <a:defRPr b="1" sz="3600">
                <a:solidFill>
                  <a:schemeClr val="accent1"/>
                </a:solidFill>
              </a:defRPr>
            </a:lvl7pPr>
            <a:lvl8pPr lvl="7">
              <a:spcBef>
                <a:spcPts val="0"/>
              </a:spcBef>
              <a:spcAft>
                <a:spcPts val="0"/>
              </a:spcAft>
              <a:buClr>
                <a:schemeClr val="accent1"/>
              </a:buClr>
              <a:buSzPts val="3600"/>
              <a:buNone/>
              <a:defRPr b="1" sz="3600">
                <a:solidFill>
                  <a:schemeClr val="accent1"/>
                </a:solidFill>
              </a:defRPr>
            </a:lvl8pPr>
            <a:lvl9pPr lvl="8">
              <a:spcBef>
                <a:spcPts val="0"/>
              </a:spcBef>
              <a:spcAft>
                <a:spcPts val="0"/>
              </a:spcAft>
              <a:buClr>
                <a:schemeClr val="accent1"/>
              </a:buClr>
              <a:buSzPts val="3600"/>
              <a:buNone/>
              <a:defRPr b="1" sz="3600">
                <a:solidFill>
                  <a:schemeClr val="accent1"/>
                </a:solidFill>
              </a:defRPr>
            </a:lvl9pPr>
          </a:lstStyle>
          <a:p/>
        </p:txBody>
      </p:sp>
      <p:sp>
        <p:nvSpPr>
          <p:cNvPr id="7" name="Google Shape;7;p1"/>
          <p:cNvSpPr txBox="1"/>
          <p:nvPr>
            <p:ph idx="1" type="body"/>
          </p:nvPr>
        </p:nvSpPr>
        <p:spPr>
          <a:xfrm>
            <a:off x="457200" y="1200150"/>
            <a:ext cx="8229600" cy="3725700"/>
          </a:xfrm>
          <a:prstGeom prst="rect">
            <a:avLst/>
          </a:prstGeom>
          <a:noFill/>
          <a:ln>
            <a:noFill/>
          </a:ln>
        </p:spPr>
        <p:txBody>
          <a:bodyPr anchorCtr="0" anchor="t" bIns="91425" lIns="91425" spcFirstLastPara="1" rIns="91425" wrap="square" tIns="91425">
            <a:noAutofit/>
          </a:bodyPr>
          <a:lstStyle>
            <a:lvl1pPr indent="-419100" lvl="0" marL="457200">
              <a:spcBef>
                <a:spcPts val="600"/>
              </a:spcBef>
              <a:spcAft>
                <a:spcPts val="0"/>
              </a:spcAft>
              <a:buClr>
                <a:schemeClr val="dk1"/>
              </a:buClr>
              <a:buSzPts val="3000"/>
              <a:buChar char="●"/>
              <a:defRPr sz="3000">
                <a:solidFill>
                  <a:schemeClr val="dk1"/>
                </a:solidFill>
              </a:defRPr>
            </a:lvl1pPr>
            <a:lvl2pPr indent="-381000" lvl="1" marL="914400">
              <a:spcBef>
                <a:spcPts val="0"/>
              </a:spcBef>
              <a:spcAft>
                <a:spcPts val="0"/>
              </a:spcAft>
              <a:buClr>
                <a:schemeClr val="dk1"/>
              </a:buClr>
              <a:buSzPts val="2400"/>
              <a:buChar char="○"/>
              <a:defRPr sz="2400">
                <a:solidFill>
                  <a:schemeClr val="dk1"/>
                </a:solidFill>
              </a:defRPr>
            </a:lvl2pPr>
            <a:lvl3pPr indent="-381000" lvl="2" marL="1371600">
              <a:spcBef>
                <a:spcPts val="0"/>
              </a:spcBef>
              <a:spcAft>
                <a:spcPts val="0"/>
              </a:spcAft>
              <a:buClr>
                <a:schemeClr val="dk1"/>
              </a:buClr>
              <a:buSzPts val="2400"/>
              <a:buChar char="■"/>
              <a:defRPr sz="2400">
                <a:solidFill>
                  <a:schemeClr val="dk1"/>
                </a:solidFill>
              </a:defRPr>
            </a:lvl3pPr>
            <a:lvl4pPr indent="-342900" lvl="3" marL="1828800">
              <a:spcBef>
                <a:spcPts val="0"/>
              </a:spcBef>
              <a:spcAft>
                <a:spcPts val="0"/>
              </a:spcAft>
              <a:buClr>
                <a:schemeClr val="dk1"/>
              </a:buClr>
              <a:buSzPts val="1800"/>
              <a:buChar char="●"/>
              <a:defRPr sz="1800">
                <a:solidFill>
                  <a:schemeClr val="dk1"/>
                </a:solidFill>
              </a:defRPr>
            </a:lvl4pPr>
            <a:lvl5pPr indent="-342900" lvl="4" marL="2286000">
              <a:spcBef>
                <a:spcPts val="0"/>
              </a:spcBef>
              <a:spcAft>
                <a:spcPts val="0"/>
              </a:spcAft>
              <a:buClr>
                <a:schemeClr val="dk1"/>
              </a:buClr>
              <a:buSzPts val="1800"/>
              <a:buChar char="○"/>
              <a:defRPr sz="1800">
                <a:solidFill>
                  <a:schemeClr val="dk1"/>
                </a:solidFill>
              </a:defRPr>
            </a:lvl5pPr>
            <a:lvl6pPr indent="-342900" lvl="5" marL="2743200">
              <a:spcBef>
                <a:spcPts val="0"/>
              </a:spcBef>
              <a:spcAft>
                <a:spcPts val="0"/>
              </a:spcAft>
              <a:buClr>
                <a:schemeClr val="dk1"/>
              </a:buClr>
              <a:buSzPts val="1800"/>
              <a:buChar char="■"/>
              <a:defRPr sz="1800">
                <a:solidFill>
                  <a:schemeClr val="dk1"/>
                </a:solidFill>
              </a:defRPr>
            </a:lvl6pPr>
            <a:lvl7pPr indent="-342900" lvl="6" marL="3200400">
              <a:spcBef>
                <a:spcPts val="0"/>
              </a:spcBef>
              <a:spcAft>
                <a:spcPts val="0"/>
              </a:spcAft>
              <a:buClr>
                <a:schemeClr val="dk1"/>
              </a:buClr>
              <a:buSzPts val="1800"/>
              <a:buChar char="●"/>
              <a:defRPr sz="1800">
                <a:solidFill>
                  <a:schemeClr val="dk1"/>
                </a:solidFill>
              </a:defRPr>
            </a:lvl7pPr>
            <a:lvl8pPr indent="-342900" lvl="7" marL="3657600">
              <a:spcBef>
                <a:spcPts val="0"/>
              </a:spcBef>
              <a:spcAft>
                <a:spcPts val="0"/>
              </a:spcAft>
              <a:buClr>
                <a:schemeClr val="dk1"/>
              </a:buClr>
              <a:buSzPts val="1800"/>
              <a:buChar char="○"/>
              <a:defRPr sz="1800">
                <a:solidFill>
                  <a:schemeClr val="dk1"/>
                </a:solidFill>
              </a:defRPr>
            </a:lvl8pPr>
            <a:lvl9pPr indent="-342900" lvl="8" marL="4114800">
              <a:spcBef>
                <a:spcPts val="0"/>
              </a:spcBef>
              <a:spcAft>
                <a:spcPts val="0"/>
              </a:spcAft>
              <a:buClr>
                <a:schemeClr val="dk1"/>
              </a:buClr>
              <a:buSzPts val="1800"/>
              <a:buChar char="■"/>
              <a:defRPr sz="1800">
                <a:solidFill>
                  <a:schemeClr val="dk1"/>
                </a:solidFill>
              </a:defRPr>
            </a:lvl9pPr>
          </a:lstStyle>
          <a:p/>
        </p:txBody>
      </p:sp>
      <p:cxnSp>
        <p:nvCxnSpPr>
          <p:cNvPr id="8" name="Google Shape;8;p1"/>
          <p:cNvCxnSpPr/>
          <p:nvPr/>
        </p:nvCxnSpPr>
        <p:spPr>
          <a:xfrm>
            <a:off x="457200" y="5023260"/>
            <a:ext cx="8229600" cy="0"/>
          </a:xfrm>
          <a:prstGeom prst="straightConnector1">
            <a:avLst/>
          </a:prstGeom>
          <a:noFill/>
          <a:ln cap="flat" cmpd="sng" w="50800">
            <a:solidFill>
              <a:schemeClr val="lt2"/>
            </a:solidFill>
            <a:prstDash val="solid"/>
            <a:round/>
            <a:headEnd len="sm" w="sm" type="none"/>
            <a:tailEnd len="sm" w="sm" type="none"/>
          </a:ln>
        </p:spPr>
      </p:cxnSp>
      <p:sp>
        <p:nvSpPr>
          <p:cNvPr id="9" name="Google Shape;9;p1"/>
          <p:cNvSpPr txBox="1"/>
          <p:nvPr>
            <p:ph idx="12" type="sldNum"/>
          </p:nvPr>
        </p:nvSpPr>
        <p:spPr>
          <a:xfrm>
            <a:off x="8556791" y="4749851"/>
            <a:ext cx="548700" cy="393600"/>
          </a:xfrm>
          <a:prstGeom prst="rect">
            <a:avLst/>
          </a:prstGeom>
          <a:noFill/>
          <a:ln>
            <a:noFill/>
          </a:ln>
        </p:spPr>
        <p:txBody>
          <a:bodyPr anchorCtr="0" anchor="ctr" bIns="91425" lIns="91425" spcFirstLastPara="1" rIns="91425" wrap="square" tIns="91425">
            <a:noAutofit/>
          </a:bodyPr>
          <a:lstStyle>
            <a:lvl1pPr lvl="0" algn="r">
              <a:buNone/>
              <a:defRPr sz="1300">
                <a:solidFill>
                  <a:schemeClr val="dk1"/>
                </a:solidFill>
              </a:defRPr>
            </a:lvl1pPr>
            <a:lvl2pPr lvl="1" algn="r">
              <a:buNone/>
              <a:defRPr sz="1300">
                <a:solidFill>
                  <a:schemeClr val="dk1"/>
                </a:solidFill>
              </a:defRPr>
            </a:lvl2pPr>
            <a:lvl3pPr lvl="2" algn="r">
              <a:buNone/>
              <a:defRPr sz="1300">
                <a:solidFill>
                  <a:schemeClr val="dk1"/>
                </a:solidFill>
              </a:defRPr>
            </a:lvl3pPr>
            <a:lvl4pPr lvl="3" algn="r">
              <a:buNone/>
              <a:defRPr sz="1300">
                <a:solidFill>
                  <a:schemeClr val="dk1"/>
                </a:solidFill>
              </a:defRPr>
            </a:lvl4pPr>
            <a:lvl5pPr lvl="4" algn="r">
              <a:buNone/>
              <a:defRPr sz="1300">
                <a:solidFill>
                  <a:schemeClr val="dk1"/>
                </a:solidFill>
              </a:defRPr>
            </a:lvl5pPr>
            <a:lvl6pPr lvl="5" algn="r">
              <a:buNone/>
              <a:defRPr sz="1300">
                <a:solidFill>
                  <a:schemeClr val="dk1"/>
                </a:solidFill>
              </a:defRPr>
            </a:lvl6pPr>
            <a:lvl7pPr lvl="6" algn="r">
              <a:buNone/>
              <a:defRPr sz="1300">
                <a:solidFill>
                  <a:schemeClr val="dk1"/>
                </a:solidFill>
              </a:defRPr>
            </a:lvl7pPr>
            <a:lvl8pPr lvl="7" algn="r">
              <a:buNone/>
              <a:defRPr sz="1300">
                <a:solidFill>
                  <a:schemeClr val="dk1"/>
                </a:solidFill>
              </a:defRPr>
            </a:lvl8pPr>
            <a:lvl9pPr lvl="8" algn="r">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png"/><Relationship Id="rId5" Type="http://schemas.openxmlformats.org/officeDocument/2006/relationships/image" Target="../media/image16.png"/><Relationship Id="rId6" Type="http://schemas.openxmlformats.org/officeDocument/2006/relationships/image" Target="../media/image13.png"/><Relationship Id="rId7" Type="http://schemas.openxmlformats.org/officeDocument/2006/relationships/image" Target="../media/image5.png"/><Relationship Id="rId8"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png"/><Relationship Id="rId4" Type="http://schemas.openxmlformats.org/officeDocument/2006/relationships/image" Target="../media/image12.png"/><Relationship Id="rId5" Type="http://schemas.openxmlformats.org/officeDocument/2006/relationships/image" Target="../media/image26.png"/><Relationship Id="rId6" Type="http://schemas.openxmlformats.org/officeDocument/2006/relationships/image" Target="../media/image20.png"/><Relationship Id="rId7" Type="http://schemas.openxmlformats.org/officeDocument/2006/relationships/image" Target="../media/image15.png"/><Relationship Id="rId8"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5.png"/><Relationship Id="rId6"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2.png"/><Relationship Id="rId4" Type="http://schemas.openxmlformats.org/officeDocument/2006/relationships/image" Target="../media/image21.png"/><Relationship Id="rId5" Type="http://schemas.openxmlformats.org/officeDocument/2006/relationships/image" Target="../media/image17.png"/><Relationship Id="rId6" Type="http://schemas.openxmlformats.org/officeDocument/2006/relationships/image" Target="../media/image29.png"/><Relationship Id="rId7" Type="http://schemas.openxmlformats.org/officeDocument/2006/relationships/image" Target="../media/image32.png"/><Relationship Id="rId8"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5.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1.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3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sp>
        <p:nvSpPr>
          <p:cNvPr id="42" name="Google Shape;42;p8"/>
          <p:cNvSpPr txBox="1"/>
          <p:nvPr>
            <p:ph type="ctrTitle"/>
          </p:nvPr>
        </p:nvSpPr>
        <p:spPr>
          <a:xfrm>
            <a:off x="457200" y="563751"/>
            <a:ext cx="8229600" cy="276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6200"/>
              <a:t>Annual </a:t>
            </a:r>
            <a:r>
              <a:rPr lang="en" sz="6200"/>
              <a:t>Differentiated Education Plan Meeting</a:t>
            </a:r>
            <a:endParaRPr sz="6200"/>
          </a:p>
        </p:txBody>
      </p:sp>
      <p:sp>
        <p:nvSpPr>
          <p:cNvPr id="43" name="Google Shape;43;p8"/>
          <p:cNvSpPr txBox="1"/>
          <p:nvPr>
            <p:ph idx="1" type="subTitle"/>
          </p:nvPr>
        </p:nvSpPr>
        <p:spPr>
          <a:xfrm>
            <a:off x="0" y="3562775"/>
            <a:ext cx="5256600" cy="1407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South Academy of International Languages</a:t>
            </a:r>
            <a:endParaRPr sz="3000"/>
          </a:p>
          <a:p>
            <a:pPr indent="0" lvl="0" marL="0" rtl="0" algn="ctr">
              <a:spcBef>
                <a:spcPts val="0"/>
              </a:spcBef>
              <a:spcAft>
                <a:spcPts val="0"/>
              </a:spcAft>
              <a:buNone/>
            </a:pPr>
            <a:r>
              <a:rPr lang="en" sz="3000"/>
              <a:t>Fall 2021</a:t>
            </a:r>
            <a:endParaRPr sz="3000"/>
          </a:p>
        </p:txBody>
      </p:sp>
      <p:pic>
        <p:nvPicPr>
          <p:cNvPr descr="Advanced Studies_color" id="44" name="Google Shape;44;p8"/>
          <p:cNvPicPr preferRelativeResize="0"/>
          <p:nvPr/>
        </p:nvPicPr>
        <p:blipFill rotWithShape="1">
          <a:blip r:embed="rId3">
            <a:alphaModFix/>
          </a:blip>
          <a:srcRect b="0" l="0" r="0" t="0"/>
          <a:stretch/>
        </p:blipFill>
        <p:spPr>
          <a:xfrm>
            <a:off x="5676675" y="3763830"/>
            <a:ext cx="2743200" cy="1179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7"/>
          <p:cNvSpPr txBox="1"/>
          <p:nvPr>
            <p:ph type="ctrTitle"/>
          </p:nvPr>
        </p:nvSpPr>
        <p:spPr>
          <a:xfrm>
            <a:off x="457200" y="563760"/>
            <a:ext cx="8229600" cy="3009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Advanced Content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8"/>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Content</a:t>
            </a:r>
            <a:endParaRPr/>
          </a:p>
        </p:txBody>
      </p:sp>
      <p:sp>
        <p:nvSpPr>
          <p:cNvPr id="107" name="Google Shape;107;p18"/>
          <p:cNvSpPr txBox="1"/>
          <p:nvPr>
            <p:ph idx="1" type="body"/>
          </p:nvPr>
        </p:nvSpPr>
        <p:spPr>
          <a:xfrm>
            <a:off x="457200" y="1063375"/>
            <a:ext cx="3994500" cy="38625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Char char="●"/>
            </a:pPr>
            <a:r>
              <a:rPr lang="en" sz="2400"/>
              <a:t>Differentiated Instruction</a:t>
            </a:r>
            <a:endParaRPr sz="2400"/>
          </a:p>
          <a:p>
            <a:pPr indent="-355600" lvl="1" marL="914400" rtl="0" algn="l">
              <a:spcBef>
                <a:spcPts val="0"/>
              </a:spcBef>
              <a:spcAft>
                <a:spcPts val="0"/>
              </a:spcAft>
              <a:buClr>
                <a:schemeClr val="dk2"/>
              </a:buClr>
              <a:buSzPts val="2000"/>
              <a:buChar char="○"/>
            </a:pPr>
            <a:r>
              <a:rPr lang="en" sz="2000">
                <a:solidFill>
                  <a:schemeClr val="dk2"/>
                </a:solidFill>
              </a:rPr>
              <a:t>Interest/Choice Projects</a:t>
            </a:r>
            <a:endParaRPr sz="2000">
              <a:solidFill>
                <a:schemeClr val="dk2"/>
              </a:solidFill>
            </a:endParaRPr>
          </a:p>
          <a:p>
            <a:pPr indent="-355600" lvl="1" marL="914400" rtl="0" algn="l">
              <a:spcBef>
                <a:spcPts val="0"/>
              </a:spcBef>
              <a:spcAft>
                <a:spcPts val="0"/>
              </a:spcAft>
              <a:buClr>
                <a:schemeClr val="dk2"/>
              </a:buClr>
              <a:buSzPts val="2000"/>
              <a:buChar char="○"/>
            </a:pPr>
            <a:r>
              <a:rPr lang="en" sz="2000">
                <a:solidFill>
                  <a:schemeClr val="dk2"/>
                </a:solidFill>
              </a:rPr>
              <a:t>Tailored small group instruction</a:t>
            </a:r>
            <a:endParaRPr sz="2000">
              <a:solidFill>
                <a:schemeClr val="dk2"/>
              </a:solidFill>
            </a:endParaRPr>
          </a:p>
          <a:p>
            <a:pPr indent="-355600" lvl="1" marL="914400" rtl="0" algn="l">
              <a:spcBef>
                <a:spcPts val="0"/>
              </a:spcBef>
              <a:spcAft>
                <a:spcPts val="0"/>
              </a:spcAft>
              <a:buClr>
                <a:schemeClr val="dk2"/>
              </a:buClr>
              <a:buSzPts val="2000"/>
              <a:buChar char="○"/>
            </a:pPr>
            <a:r>
              <a:rPr lang="en" sz="2000">
                <a:solidFill>
                  <a:schemeClr val="dk2"/>
                </a:solidFill>
              </a:rPr>
              <a:t>Project/Problem based learning</a:t>
            </a:r>
            <a:endParaRPr sz="2000">
              <a:solidFill>
                <a:schemeClr val="dk2"/>
              </a:solidFill>
            </a:endParaRPr>
          </a:p>
          <a:p>
            <a:pPr indent="-381000" lvl="0" marL="457200" rtl="0" algn="l">
              <a:spcBef>
                <a:spcPts val="0"/>
              </a:spcBef>
              <a:spcAft>
                <a:spcPts val="0"/>
              </a:spcAft>
              <a:buSzPts val="2400"/>
              <a:buChar char="●"/>
            </a:pPr>
            <a:r>
              <a:rPr lang="en" sz="2400"/>
              <a:t>Greater depth of exploration</a:t>
            </a:r>
            <a:endParaRPr sz="2400"/>
          </a:p>
          <a:p>
            <a:pPr indent="-381000" lvl="0" marL="457200" rtl="0" algn="l">
              <a:spcBef>
                <a:spcPts val="0"/>
              </a:spcBef>
              <a:spcAft>
                <a:spcPts val="0"/>
              </a:spcAft>
              <a:buSzPts val="2400"/>
              <a:buChar char="●"/>
            </a:pPr>
            <a:r>
              <a:rPr lang="en" sz="2400"/>
              <a:t>Subject integration through conceptual units</a:t>
            </a:r>
            <a:endParaRPr sz="2400"/>
          </a:p>
        </p:txBody>
      </p:sp>
      <p:sp>
        <p:nvSpPr>
          <p:cNvPr id="108" name="Google Shape;108;p18"/>
          <p:cNvSpPr txBox="1"/>
          <p:nvPr>
            <p:ph idx="2" type="body"/>
          </p:nvPr>
        </p:nvSpPr>
        <p:spPr>
          <a:xfrm>
            <a:off x="4692275" y="1024900"/>
            <a:ext cx="4166700" cy="39009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Char char="●"/>
            </a:pPr>
            <a:r>
              <a:rPr lang="en" sz="2400"/>
              <a:t>Standard curriculum extensively supplemented with research-based gifted resources &amp; strategies</a:t>
            </a:r>
            <a:endParaRPr sz="2400"/>
          </a:p>
          <a:p>
            <a:pPr indent="-355600" lvl="1" marL="914400" rtl="0" algn="l">
              <a:spcBef>
                <a:spcPts val="0"/>
              </a:spcBef>
              <a:spcAft>
                <a:spcPts val="0"/>
              </a:spcAft>
              <a:buClr>
                <a:schemeClr val="dk2"/>
              </a:buClr>
              <a:buSzPts val="2000"/>
              <a:buChar char="○"/>
            </a:pPr>
            <a:r>
              <a:rPr lang="en" sz="2000">
                <a:solidFill>
                  <a:schemeClr val="dk2"/>
                </a:solidFill>
              </a:rPr>
              <a:t>William &amp; Mary Language Arts and Science Units</a:t>
            </a:r>
            <a:endParaRPr sz="2000">
              <a:solidFill>
                <a:schemeClr val="dk2"/>
              </a:solidFill>
            </a:endParaRPr>
          </a:p>
          <a:p>
            <a:pPr indent="-355600" lvl="1" marL="914400" rtl="0" algn="l">
              <a:spcBef>
                <a:spcPts val="0"/>
              </a:spcBef>
              <a:spcAft>
                <a:spcPts val="0"/>
              </a:spcAft>
              <a:buClr>
                <a:schemeClr val="dk2"/>
              </a:buClr>
              <a:buSzPts val="2000"/>
              <a:buChar char="○"/>
            </a:pPr>
            <a:r>
              <a:rPr lang="en" sz="2000">
                <a:solidFill>
                  <a:schemeClr val="dk2"/>
                </a:solidFill>
              </a:rPr>
              <a:t>Art of Problem Solving</a:t>
            </a:r>
            <a:endParaRPr sz="2000">
              <a:solidFill>
                <a:schemeClr val="dk2"/>
              </a:solidFill>
            </a:endParaRPr>
          </a:p>
          <a:p>
            <a:pPr indent="-355600" lvl="1" marL="914400" rtl="0" algn="l">
              <a:spcBef>
                <a:spcPts val="0"/>
              </a:spcBef>
              <a:spcAft>
                <a:spcPts val="0"/>
              </a:spcAft>
              <a:buClr>
                <a:schemeClr val="dk2"/>
              </a:buClr>
              <a:buSzPts val="2000"/>
              <a:buChar char="○"/>
            </a:pPr>
            <a:r>
              <a:rPr lang="en" sz="2000">
                <a:solidFill>
                  <a:schemeClr val="dk2"/>
                </a:solidFill>
              </a:rPr>
              <a:t>Vanderbilt ELA Units</a:t>
            </a:r>
            <a:endParaRPr sz="2000">
              <a:solidFill>
                <a:schemeClr val="dk2"/>
              </a:solidFill>
            </a:endParaRPr>
          </a:p>
          <a:p>
            <a:pPr indent="-355600" lvl="1" marL="914400" rtl="0" algn="l">
              <a:spcBef>
                <a:spcPts val="0"/>
              </a:spcBef>
              <a:spcAft>
                <a:spcPts val="0"/>
              </a:spcAft>
              <a:buClr>
                <a:schemeClr val="dk2"/>
              </a:buClr>
              <a:buSzPts val="2000"/>
              <a:buChar char="○"/>
            </a:pPr>
            <a:r>
              <a:rPr lang="en" sz="2000">
                <a:solidFill>
                  <a:schemeClr val="dk2"/>
                </a:solidFill>
              </a:rPr>
              <a:t>PBL unit explorations</a:t>
            </a:r>
            <a:endParaRPr sz="200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9"/>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Literacy &amp; Social Studies</a:t>
            </a:r>
            <a:endParaRPr/>
          </a:p>
        </p:txBody>
      </p:sp>
      <p:sp>
        <p:nvSpPr>
          <p:cNvPr id="114" name="Google Shape;114;p19"/>
          <p:cNvSpPr txBox="1"/>
          <p:nvPr>
            <p:ph idx="1" type="body"/>
          </p:nvPr>
        </p:nvSpPr>
        <p:spPr>
          <a:xfrm>
            <a:off x="4843650" y="1119300"/>
            <a:ext cx="4104900" cy="38067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sz="1600"/>
              <a:t>Advanced Curriculum from Vanderbilt University’s Program for Talented Youth</a:t>
            </a:r>
            <a:endParaRPr sz="1600"/>
          </a:p>
          <a:p>
            <a:pPr indent="0" lvl="0" marL="457200" rtl="0" algn="l">
              <a:spcBef>
                <a:spcPts val="0"/>
              </a:spcBef>
              <a:spcAft>
                <a:spcPts val="0"/>
              </a:spcAft>
              <a:buNone/>
            </a:pPr>
            <a:r>
              <a:t/>
            </a:r>
            <a:endParaRPr sz="1600"/>
          </a:p>
          <a:p>
            <a:pPr indent="0" lvl="0" marL="457200" rtl="0" algn="l">
              <a:spcBef>
                <a:spcPts val="0"/>
              </a:spcBef>
              <a:spcAft>
                <a:spcPts val="0"/>
              </a:spcAft>
              <a:buNone/>
            </a:pPr>
            <a:r>
              <a:rPr b="1" lang="en" sz="1600"/>
              <a:t>Why? </a:t>
            </a:r>
            <a:endParaRPr b="1" sz="1600"/>
          </a:p>
          <a:p>
            <a:pPr indent="0" lvl="0" marL="457200" rtl="0" algn="l">
              <a:spcBef>
                <a:spcPts val="0"/>
              </a:spcBef>
              <a:spcAft>
                <a:spcPts val="0"/>
              </a:spcAft>
              <a:buNone/>
            </a:pPr>
            <a:r>
              <a:rPr lang="en" sz="1600"/>
              <a:t>Van Tassel-Baska’s Integrated Curriculum Model and 5 - 7 advanced are integrated using high-level texts for gifted students </a:t>
            </a:r>
            <a:endParaRPr sz="1600"/>
          </a:p>
          <a:p>
            <a:pPr indent="0" lvl="0" marL="457200" rtl="0" algn="l">
              <a:spcBef>
                <a:spcPts val="0"/>
              </a:spcBef>
              <a:spcAft>
                <a:spcPts val="0"/>
              </a:spcAft>
              <a:buNone/>
            </a:pPr>
            <a:r>
              <a:t/>
            </a:r>
            <a:endParaRPr sz="1600"/>
          </a:p>
          <a:p>
            <a:pPr indent="0" lvl="0" marL="457200" rtl="0" algn="l">
              <a:spcBef>
                <a:spcPts val="0"/>
              </a:spcBef>
              <a:spcAft>
                <a:spcPts val="0"/>
              </a:spcAft>
              <a:buNone/>
            </a:pPr>
            <a:r>
              <a:rPr b="1" lang="en" sz="1600"/>
              <a:t>How? </a:t>
            </a:r>
            <a:endParaRPr b="1" sz="1600"/>
          </a:p>
          <a:p>
            <a:pPr indent="0" lvl="0" marL="457200" rtl="0" algn="l">
              <a:spcBef>
                <a:spcPts val="0"/>
              </a:spcBef>
              <a:spcAft>
                <a:spcPts val="0"/>
              </a:spcAft>
              <a:buNone/>
            </a:pPr>
            <a:r>
              <a:rPr lang="en" sz="1600"/>
              <a:t>Academic Facilitators can model, coach, or provide models or infuse the content or model to align with the EL Curriculum. </a:t>
            </a:r>
            <a:endParaRPr sz="1600"/>
          </a:p>
          <a:p>
            <a:pPr indent="0" lvl="0" marL="457200" rtl="0" algn="l">
              <a:spcBef>
                <a:spcPts val="0"/>
              </a:spcBef>
              <a:spcAft>
                <a:spcPts val="0"/>
              </a:spcAft>
              <a:buNone/>
            </a:pPr>
            <a:r>
              <a:t/>
            </a:r>
            <a:endParaRPr sz="1800"/>
          </a:p>
          <a:p>
            <a:pPr indent="0" lvl="0" marL="457200" rtl="0" algn="l">
              <a:spcBef>
                <a:spcPts val="600"/>
              </a:spcBef>
              <a:spcAft>
                <a:spcPts val="0"/>
              </a:spcAft>
              <a:buNone/>
            </a:pPr>
            <a:r>
              <a:t/>
            </a:r>
            <a:endParaRPr sz="1800"/>
          </a:p>
        </p:txBody>
      </p:sp>
      <p:pic>
        <p:nvPicPr>
          <p:cNvPr id="115" name="Google Shape;115;p19"/>
          <p:cNvPicPr preferRelativeResize="0"/>
          <p:nvPr/>
        </p:nvPicPr>
        <p:blipFill>
          <a:blip r:embed="rId3">
            <a:alphaModFix/>
          </a:blip>
          <a:stretch>
            <a:fillRect/>
          </a:stretch>
        </p:blipFill>
        <p:spPr>
          <a:xfrm>
            <a:off x="203466" y="3001271"/>
            <a:ext cx="1169500" cy="1507976"/>
          </a:xfrm>
          <a:prstGeom prst="rect">
            <a:avLst/>
          </a:prstGeom>
          <a:noFill/>
          <a:ln>
            <a:noFill/>
          </a:ln>
        </p:spPr>
      </p:pic>
      <p:pic>
        <p:nvPicPr>
          <p:cNvPr id="116" name="Google Shape;116;p19"/>
          <p:cNvPicPr preferRelativeResize="0"/>
          <p:nvPr/>
        </p:nvPicPr>
        <p:blipFill>
          <a:blip r:embed="rId4">
            <a:alphaModFix/>
          </a:blip>
          <a:stretch>
            <a:fillRect/>
          </a:stretch>
        </p:blipFill>
        <p:spPr>
          <a:xfrm>
            <a:off x="973875" y="3417872"/>
            <a:ext cx="1169501" cy="1508116"/>
          </a:xfrm>
          <a:prstGeom prst="rect">
            <a:avLst/>
          </a:prstGeom>
          <a:noFill/>
          <a:ln>
            <a:noFill/>
          </a:ln>
        </p:spPr>
      </p:pic>
      <p:pic>
        <p:nvPicPr>
          <p:cNvPr id="117" name="Google Shape;117;p19"/>
          <p:cNvPicPr preferRelativeResize="0"/>
          <p:nvPr/>
        </p:nvPicPr>
        <p:blipFill>
          <a:blip r:embed="rId5">
            <a:alphaModFix/>
          </a:blip>
          <a:stretch>
            <a:fillRect/>
          </a:stretch>
        </p:blipFill>
        <p:spPr>
          <a:xfrm>
            <a:off x="1598063" y="3001220"/>
            <a:ext cx="1169501" cy="1508092"/>
          </a:xfrm>
          <a:prstGeom prst="rect">
            <a:avLst/>
          </a:prstGeom>
          <a:noFill/>
          <a:ln>
            <a:noFill/>
          </a:ln>
        </p:spPr>
      </p:pic>
      <p:pic>
        <p:nvPicPr>
          <p:cNvPr id="118" name="Google Shape;118;p19"/>
          <p:cNvPicPr preferRelativeResize="0"/>
          <p:nvPr/>
        </p:nvPicPr>
        <p:blipFill>
          <a:blip r:embed="rId6">
            <a:alphaModFix/>
          </a:blip>
          <a:stretch>
            <a:fillRect/>
          </a:stretch>
        </p:blipFill>
        <p:spPr>
          <a:xfrm>
            <a:off x="2707025" y="3357237"/>
            <a:ext cx="1169501" cy="1521461"/>
          </a:xfrm>
          <a:prstGeom prst="rect">
            <a:avLst/>
          </a:prstGeom>
          <a:noFill/>
          <a:ln>
            <a:noFill/>
          </a:ln>
        </p:spPr>
      </p:pic>
      <p:pic>
        <p:nvPicPr>
          <p:cNvPr id="119" name="Google Shape;119;p19"/>
          <p:cNvPicPr preferRelativeResize="0"/>
          <p:nvPr/>
        </p:nvPicPr>
        <p:blipFill>
          <a:blip r:embed="rId7">
            <a:alphaModFix/>
          </a:blip>
          <a:stretch>
            <a:fillRect/>
          </a:stretch>
        </p:blipFill>
        <p:spPr>
          <a:xfrm>
            <a:off x="3486925" y="3096713"/>
            <a:ext cx="1169500" cy="1521451"/>
          </a:xfrm>
          <a:prstGeom prst="rect">
            <a:avLst/>
          </a:prstGeom>
          <a:noFill/>
          <a:ln>
            <a:noFill/>
          </a:ln>
        </p:spPr>
      </p:pic>
      <p:pic>
        <p:nvPicPr>
          <p:cNvPr id="120" name="Google Shape;120;p19"/>
          <p:cNvPicPr preferRelativeResize="0"/>
          <p:nvPr/>
        </p:nvPicPr>
        <p:blipFill>
          <a:blip r:embed="rId8">
            <a:alphaModFix/>
          </a:blip>
          <a:stretch>
            <a:fillRect/>
          </a:stretch>
        </p:blipFill>
        <p:spPr>
          <a:xfrm>
            <a:off x="464100" y="2130313"/>
            <a:ext cx="4529926" cy="870950"/>
          </a:xfrm>
          <a:prstGeom prst="rect">
            <a:avLst/>
          </a:prstGeom>
          <a:noFill/>
          <a:ln>
            <a:noFill/>
          </a:ln>
        </p:spPr>
      </p:pic>
      <p:pic>
        <p:nvPicPr>
          <p:cNvPr id="121" name="Google Shape;121;p19"/>
          <p:cNvPicPr preferRelativeResize="0"/>
          <p:nvPr/>
        </p:nvPicPr>
        <p:blipFill>
          <a:blip r:embed="rId9">
            <a:alphaModFix/>
          </a:blip>
          <a:stretch>
            <a:fillRect/>
          </a:stretch>
        </p:blipFill>
        <p:spPr>
          <a:xfrm>
            <a:off x="464100" y="1329750"/>
            <a:ext cx="4529925" cy="650825"/>
          </a:xfrm>
          <a:prstGeom prst="rect">
            <a:avLst/>
          </a:prstGeom>
          <a:noFill/>
          <a:ln cap="flat" cmpd="sng" w="9525">
            <a:solidFill>
              <a:srgbClr val="595959"/>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0"/>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Literacy &amp; Social Studies</a:t>
            </a:r>
            <a:endParaRPr/>
          </a:p>
        </p:txBody>
      </p:sp>
      <p:sp>
        <p:nvSpPr>
          <p:cNvPr id="127" name="Google Shape;127;p20"/>
          <p:cNvSpPr txBox="1"/>
          <p:nvPr>
            <p:ph idx="1" type="body"/>
          </p:nvPr>
        </p:nvSpPr>
        <p:spPr>
          <a:xfrm>
            <a:off x="3985725" y="1200150"/>
            <a:ext cx="4517700" cy="36549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sz="1600"/>
              <a:t>Advanced Curriculum from Vanderbilt University’s Program for Talented Youth</a:t>
            </a:r>
            <a:endParaRPr sz="1600"/>
          </a:p>
          <a:p>
            <a:pPr indent="0" lvl="0" marL="457200" rtl="0" algn="l">
              <a:spcBef>
                <a:spcPts val="0"/>
              </a:spcBef>
              <a:spcAft>
                <a:spcPts val="0"/>
              </a:spcAft>
              <a:buNone/>
            </a:pPr>
            <a:r>
              <a:t/>
            </a:r>
            <a:endParaRPr sz="1600"/>
          </a:p>
          <a:p>
            <a:pPr indent="0" lvl="0" marL="457200" rtl="0" algn="l">
              <a:spcBef>
                <a:spcPts val="0"/>
              </a:spcBef>
              <a:spcAft>
                <a:spcPts val="0"/>
              </a:spcAft>
              <a:buNone/>
            </a:pPr>
            <a:r>
              <a:rPr b="1" lang="en" sz="1600"/>
              <a:t>Why? </a:t>
            </a:r>
            <a:endParaRPr b="1" sz="1600"/>
          </a:p>
          <a:p>
            <a:pPr indent="0" lvl="0" marL="457200" rtl="0" algn="l">
              <a:spcBef>
                <a:spcPts val="0"/>
              </a:spcBef>
              <a:spcAft>
                <a:spcPts val="0"/>
              </a:spcAft>
              <a:buNone/>
            </a:pPr>
            <a:r>
              <a:rPr lang="en" sz="1600"/>
              <a:t>Integrating advanced content and concept using literary, non-fiction, visual, and Social Studies wheels for deeper analysis in rhetoric, genres, structure, and author’s intent. </a:t>
            </a:r>
            <a:endParaRPr sz="1600"/>
          </a:p>
          <a:p>
            <a:pPr indent="0" lvl="0" marL="457200" rtl="0" algn="l">
              <a:spcBef>
                <a:spcPts val="0"/>
              </a:spcBef>
              <a:spcAft>
                <a:spcPts val="0"/>
              </a:spcAft>
              <a:buNone/>
            </a:pPr>
            <a:r>
              <a:t/>
            </a:r>
            <a:endParaRPr sz="1600"/>
          </a:p>
          <a:p>
            <a:pPr indent="0" lvl="0" marL="457200" rtl="0" algn="l">
              <a:spcBef>
                <a:spcPts val="0"/>
              </a:spcBef>
              <a:spcAft>
                <a:spcPts val="0"/>
              </a:spcAft>
              <a:buNone/>
            </a:pPr>
            <a:r>
              <a:rPr b="1" lang="en" sz="1600"/>
              <a:t>How? </a:t>
            </a:r>
            <a:endParaRPr b="1" sz="1600"/>
          </a:p>
          <a:p>
            <a:pPr indent="0" lvl="0" marL="457200" rtl="0" algn="l">
              <a:spcBef>
                <a:spcPts val="0"/>
              </a:spcBef>
              <a:spcAft>
                <a:spcPts val="0"/>
              </a:spcAft>
              <a:buNone/>
            </a:pPr>
            <a:r>
              <a:rPr lang="en" sz="1600"/>
              <a:t>The units are infused to supplement or replace elements of EL Curriculum for gifted students. </a:t>
            </a:r>
            <a:endParaRPr sz="3200"/>
          </a:p>
        </p:txBody>
      </p:sp>
      <p:pic>
        <p:nvPicPr>
          <p:cNvPr id="128" name="Google Shape;128;p20"/>
          <p:cNvPicPr preferRelativeResize="0"/>
          <p:nvPr/>
        </p:nvPicPr>
        <p:blipFill>
          <a:blip r:embed="rId3">
            <a:alphaModFix/>
          </a:blip>
          <a:stretch>
            <a:fillRect/>
          </a:stretch>
        </p:blipFill>
        <p:spPr>
          <a:xfrm>
            <a:off x="594042" y="2867725"/>
            <a:ext cx="1219375" cy="1578024"/>
          </a:xfrm>
          <a:prstGeom prst="rect">
            <a:avLst/>
          </a:prstGeom>
          <a:noFill/>
          <a:ln>
            <a:noFill/>
          </a:ln>
        </p:spPr>
      </p:pic>
      <p:pic>
        <p:nvPicPr>
          <p:cNvPr id="129" name="Google Shape;129;p20"/>
          <p:cNvPicPr preferRelativeResize="0"/>
          <p:nvPr/>
        </p:nvPicPr>
        <p:blipFill>
          <a:blip r:embed="rId4">
            <a:alphaModFix/>
          </a:blip>
          <a:stretch>
            <a:fillRect/>
          </a:stretch>
        </p:blipFill>
        <p:spPr>
          <a:xfrm>
            <a:off x="2637413" y="2870040"/>
            <a:ext cx="1219375" cy="1573397"/>
          </a:xfrm>
          <a:prstGeom prst="rect">
            <a:avLst/>
          </a:prstGeom>
          <a:noFill/>
          <a:ln>
            <a:noFill/>
          </a:ln>
        </p:spPr>
      </p:pic>
      <p:pic>
        <p:nvPicPr>
          <p:cNvPr id="130" name="Google Shape;130;p20"/>
          <p:cNvPicPr preferRelativeResize="0"/>
          <p:nvPr/>
        </p:nvPicPr>
        <p:blipFill>
          <a:blip r:embed="rId5">
            <a:alphaModFix/>
          </a:blip>
          <a:stretch>
            <a:fillRect/>
          </a:stretch>
        </p:blipFill>
        <p:spPr>
          <a:xfrm>
            <a:off x="2653900" y="1221437"/>
            <a:ext cx="1186398" cy="1530800"/>
          </a:xfrm>
          <a:prstGeom prst="rect">
            <a:avLst/>
          </a:prstGeom>
          <a:noFill/>
          <a:ln>
            <a:noFill/>
          </a:ln>
        </p:spPr>
      </p:pic>
      <p:pic>
        <p:nvPicPr>
          <p:cNvPr id="131" name="Google Shape;131;p20"/>
          <p:cNvPicPr preferRelativeResize="0"/>
          <p:nvPr/>
        </p:nvPicPr>
        <p:blipFill>
          <a:blip r:embed="rId6">
            <a:alphaModFix/>
          </a:blip>
          <a:stretch>
            <a:fillRect/>
          </a:stretch>
        </p:blipFill>
        <p:spPr>
          <a:xfrm>
            <a:off x="594050" y="1178864"/>
            <a:ext cx="1219375" cy="15733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1"/>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Mathematics</a:t>
            </a:r>
            <a:endParaRPr/>
          </a:p>
        </p:txBody>
      </p:sp>
      <p:sp>
        <p:nvSpPr>
          <p:cNvPr id="137" name="Google Shape;137;p21"/>
          <p:cNvSpPr txBox="1"/>
          <p:nvPr>
            <p:ph idx="1" type="body"/>
          </p:nvPr>
        </p:nvSpPr>
        <p:spPr>
          <a:xfrm>
            <a:off x="3770025" y="1200150"/>
            <a:ext cx="4917000" cy="37257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sz="1600"/>
              <a:t>The Art of Problem Solving Series &amp; other resources </a:t>
            </a:r>
            <a:endParaRPr sz="1600"/>
          </a:p>
          <a:p>
            <a:pPr indent="0" lvl="0" marL="457200" rtl="0" algn="l">
              <a:spcBef>
                <a:spcPts val="0"/>
              </a:spcBef>
              <a:spcAft>
                <a:spcPts val="0"/>
              </a:spcAft>
              <a:buNone/>
            </a:pPr>
            <a:r>
              <a:t/>
            </a:r>
            <a:endParaRPr sz="1600"/>
          </a:p>
          <a:p>
            <a:pPr indent="0" lvl="0" marL="457200" rtl="0" algn="l">
              <a:spcBef>
                <a:spcPts val="0"/>
              </a:spcBef>
              <a:spcAft>
                <a:spcPts val="0"/>
              </a:spcAft>
              <a:buNone/>
            </a:pPr>
            <a:r>
              <a:rPr b="1" lang="en" sz="1600"/>
              <a:t>Why? </a:t>
            </a:r>
            <a:endParaRPr b="1" sz="1600"/>
          </a:p>
          <a:p>
            <a:pPr indent="0" lvl="0" marL="457200" rtl="0" algn="l">
              <a:spcBef>
                <a:spcPts val="0"/>
              </a:spcBef>
              <a:spcAft>
                <a:spcPts val="0"/>
              </a:spcAft>
              <a:buNone/>
            </a:pPr>
            <a:r>
              <a:rPr lang="en" sz="1600">
                <a:solidFill>
                  <a:srgbClr val="333333"/>
                </a:solidFill>
                <a:highlight>
                  <a:schemeClr val="lt1"/>
                </a:highlight>
                <a:latin typeface="Roboto"/>
                <a:ea typeface="Roboto"/>
                <a:cs typeface="Roboto"/>
                <a:sym typeface="Roboto"/>
              </a:rPr>
              <a:t>The questions offer contours of opportunities that go broader, deeper, and complex into real-world connections and problems. </a:t>
            </a:r>
            <a:endParaRPr sz="1600">
              <a:solidFill>
                <a:srgbClr val="333333"/>
              </a:solidFill>
              <a:highlight>
                <a:schemeClr val="lt1"/>
              </a:highlight>
              <a:latin typeface="Roboto"/>
              <a:ea typeface="Roboto"/>
              <a:cs typeface="Roboto"/>
              <a:sym typeface="Roboto"/>
            </a:endParaRPr>
          </a:p>
          <a:p>
            <a:pPr indent="0" lvl="0" marL="457200" rtl="0" algn="l">
              <a:spcBef>
                <a:spcPts val="0"/>
              </a:spcBef>
              <a:spcAft>
                <a:spcPts val="0"/>
              </a:spcAft>
              <a:buNone/>
            </a:pPr>
            <a:r>
              <a:t/>
            </a:r>
            <a:endParaRPr sz="1350">
              <a:solidFill>
                <a:srgbClr val="333333"/>
              </a:solidFill>
              <a:highlight>
                <a:schemeClr val="lt1"/>
              </a:highlight>
              <a:latin typeface="Roboto"/>
              <a:ea typeface="Roboto"/>
              <a:cs typeface="Roboto"/>
              <a:sym typeface="Roboto"/>
            </a:endParaRPr>
          </a:p>
          <a:p>
            <a:pPr indent="0" lvl="0" marL="457200" rtl="0" algn="l">
              <a:spcBef>
                <a:spcPts val="0"/>
              </a:spcBef>
              <a:spcAft>
                <a:spcPts val="0"/>
              </a:spcAft>
              <a:buNone/>
            </a:pPr>
            <a:r>
              <a:rPr b="1" lang="en" sz="1600"/>
              <a:t>How? </a:t>
            </a:r>
            <a:endParaRPr b="1" sz="1600"/>
          </a:p>
          <a:p>
            <a:pPr indent="0" lvl="0" marL="457200" rtl="0" algn="l">
              <a:spcBef>
                <a:spcPts val="0"/>
              </a:spcBef>
              <a:spcAft>
                <a:spcPts val="0"/>
              </a:spcAft>
              <a:buNone/>
            </a:pPr>
            <a:r>
              <a:rPr lang="en" sz="1600"/>
              <a:t>The resources can be infused during core curriculum or as enrichment opportunities for mathematically gifted students. </a:t>
            </a:r>
            <a:endParaRPr sz="1600"/>
          </a:p>
          <a:p>
            <a:pPr indent="0" lvl="0" marL="457200" rtl="0" algn="l">
              <a:spcBef>
                <a:spcPts val="0"/>
              </a:spcBef>
              <a:spcAft>
                <a:spcPts val="0"/>
              </a:spcAft>
              <a:buNone/>
            </a:pPr>
            <a:r>
              <a:rPr lang="en" sz="1600"/>
              <a:t> </a:t>
            </a:r>
            <a:endParaRPr sz="3200"/>
          </a:p>
          <a:p>
            <a:pPr indent="0" lvl="0" marL="0" rtl="0" algn="l">
              <a:spcBef>
                <a:spcPts val="600"/>
              </a:spcBef>
              <a:spcAft>
                <a:spcPts val="0"/>
              </a:spcAft>
              <a:buNone/>
            </a:pPr>
            <a:r>
              <a:t/>
            </a:r>
            <a:endParaRPr/>
          </a:p>
        </p:txBody>
      </p:sp>
      <p:pic>
        <p:nvPicPr>
          <p:cNvPr id="138" name="Google Shape;138;p21"/>
          <p:cNvPicPr preferRelativeResize="0"/>
          <p:nvPr/>
        </p:nvPicPr>
        <p:blipFill>
          <a:blip r:embed="rId3">
            <a:alphaModFix/>
          </a:blip>
          <a:stretch>
            <a:fillRect/>
          </a:stretch>
        </p:blipFill>
        <p:spPr>
          <a:xfrm>
            <a:off x="388700" y="3375976"/>
            <a:ext cx="950225" cy="1228700"/>
          </a:xfrm>
          <a:prstGeom prst="rect">
            <a:avLst/>
          </a:prstGeom>
          <a:noFill/>
          <a:ln>
            <a:noFill/>
          </a:ln>
        </p:spPr>
      </p:pic>
      <p:pic>
        <p:nvPicPr>
          <p:cNvPr id="139" name="Google Shape;139;p21"/>
          <p:cNvPicPr preferRelativeResize="0"/>
          <p:nvPr/>
        </p:nvPicPr>
        <p:blipFill>
          <a:blip r:embed="rId4">
            <a:alphaModFix/>
          </a:blip>
          <a:stretch>
            <a:fillRect/>
          </a:stretch>
        </p:blipFill>
        <p:spPr>
          <a:xfrm>
            <a:off x="1768350" y="3231184"/>
            <a:ext cx="950225" cy="1228729"/>
          </a:xfrm>
          <a:prstGeom prst="rect">
            <a:avLst/>
          </a:prstGeom>
          <a:noFill/>
          <a:ln>
            <a:noFill/>
          </a:ln>
        </p:spPr>
      </p:pic>
      <p:pic>
        <p:nvPicPr>
          <p:cNvPr id="140" name="Google Shape;140;p21"/>
          <p:cNvPicPr preferRelativeResize="0"/>
          <p:nvPr/>
        </p:nvPicPr>
        <p:blipFill>
          <a:blip r:embed="rId5">
            <a:alphaModFix/>
          </a:blip>
          <a:stretch>
            <a:fillRect/>
          </a:stretch>
        </p:blipFill>
        <p:spPr>
          <a:xfrm>
            <a:off x="3196650" y="3116326"/>
            <a:ext cx="950225" cy="1228739"/>
          </a:xfrm>
          <a:prstGeom prst="rect">
            <a:avLst/>
          </a:prstGeom>
          <a:noFill/>
          <a:ln>
            <a:noFill/>
          </a:ln>
        </p:spPr>
      </p:pic>
      <p:pic>
        <p:nvPicPr>
          <p:cNvPr id="141" name="Google Shape;141;p21"/>
          <p:cNvPicPr preferRelativeResize="0"/>
          <p:nvPr/>
        </p:nvPicPr>
        <p:blipFill>
          <a:blip r:embed="rId6">
            <a:alphaModFix/>
          </a:blip>
          <a:stretch>
            <a:fillRect/>
          </a:stretch>
        </p:blipFill>
        <p:spPr>
          <a:xfrm>
            <a:off x="2565663" y="1475484"/>
            <a:ext cx="950225" cy="1228733"/>
          </a:xfrm>
          <a:prstGeom prst="rect">
            <a:avLst/>
          </a:prstGeom>
          <a:noFill/>
          <a:ln>
            <a:noFill/>
          </a:ln>
        </p:spPr>
      </p:pic>
      <p:pic>
        <p:nvPicPr>
          <p:cNvPr id="142" name="Google Shape;142;p21"/>
          <p:cNvPicPr preferRelativeResize="0"/>
          <p:nvPr/>
        </p:nvPicPr>
        <p:blipFill>
          <a:blip r:embed="rId7">
            <a:alphaModFix/>
          </a:blip>
          <a:stretch>
            <a:fillRect/>
          </a:stretch>
        </p:blipFill>
        <p:spPr>
          <a:xfrm rot="-1169103">
            <a:off x="1133300" y="1805950"/>
            <a:ext cx="990248" cy="1297225"/>
          </a:xfrm>
          <a:prstGeom prst="rect">
            <a:avLst/>
          </a:prstGeom>
          <a:noFill/>
          <a:ln>
            <a:noFill/>
          </a:ln>
        </p:spPr>
      </p:pic>
      <p:pic>
        <p:nvPicPr>
          <p:cNvPr id="143" name="Google Shape;143;p21"/>
          <p:cNvPicPr preferRelativeResize="0"/>
          <p:nvPr/>
        </p:nvPicPr>
        <p:blipFill>
          <a:blip r:embed="rId8">
            <a:alphaModFix/>
          </a:blip>
          <a:stretch>
            <a:fillRect/>
          </a:stretch>
        </p:blipFill>
        <p:spPr>
          <a:xfrm rot="-1025586">
            <a:off x="279650" y="1306975"/>
            <a:ext cx="905025" cy="11855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2"/>
          <p:cNvSpPr txBox="1"/>
          <p:nvPr>
            <p:ph type="title"/>
          </p:nvPr>
        </p:nvSpPr>
        <p:spPr>
          <a:xfrm>
            <a:off x="544075" y="173403"/>
            <a:ext cx="82296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Mathematics</a:t>
            </a:r>
            <a:endParaRPr/>
          </a:p>
        </p:txBody>
      </p:sp>
      <p:sp>
        <p:nvSpPr>
          <p:cNvPr id="149" name="Google Shape;149;p22"/>
          <p:cNvSpPr txBox="1"/>
          <p:nvPr>
            <p:ph idx="1" type="body"/>
          </p:nvPr>
        </p:nvSpPr>
        <p:spPr>
          <a:xfrm>
            <a:off x="457200" y="1249625"/>
            <a:ext cx="8229600" cy="3214500"/>
          </a:xfrm>
          <a:prstGeom prst="rect">
            <a:avLst/>
          </a:prstGeom>
        </p:spPr>
        <p:txBody>
          <a:bodyPr anchorCtr="0" anchor="t" bIns="91425" lIns="91425" spcFirstLastPara="1" rIns="91425" wrap="square" tIns="91425">
            <a:noAutofit/>
          </a:bodyPr>
          <a:lstStyle/>
          <a:p>
            <a:pPr indent="0" lvl="0" marL="0" marR="0" rtl="0" algn="l">
              <a:lnSpc>
                <a:spcPct val="100000"/>
              </a:lnSpc>
              <a:spcBef>
                <a:spcPts val="600"/>
              </a:spcBef>
              <a:spcAft>
                <a:spcPts val="0"/>
              </a:spcAft>
              <a:buNone/>
            </a:pPr>
            <a:r>
              <a:t/>
            </a:r>
            <a:endParaRPr/>
          </a:p>
          <a:p>
            <a:pPr indent="0" lvl="0" marL="457200" rtl="0" algn="l">
              <a:spcBef>
                <a:spcPts val="600"/>
              </a:spcBef>
              <a:spcAft>
                <a:spcPts val="0"/>
              </a:spcAft>
              <a:buNone/>
            </a:pPr>
            <a:r>
              <a:rPr lang="en"/>
              <a:t>6th grade - Honors level</a:t>
            </a:r>
            <a:endParaRPr/>
          </a:p>
          <a:p>
            <a:pPr indent="0" lvl="0" marL="457200" rtl="0" algn="l">
              <a:spcBef>
                <a:spcPts val="600"/>
              </a:spcBef>
              <a:spcAft>
                <a:spcPts val="0"/>
              </a:spcAft>
              <a:buNone/>
            </a:pPr>
            <a:r>
              <a:rPr lang="en"/>
              <a:t>7th grade - Honors and NC Math 1</a:t>
            </a:r>
            <a:endParaRPr/>
          </a:p>
          <a:p>
            <a:pPr indent="0" lvl="0" marL="457200" rtl="0" algn="l">
              <a:spcBef>
                <a:spcPts val="600"/>
              </a:spcBef>
              <a:spcAft>
                <a:spcPts val="0"/>
              </a:spcAft>
              <a:buNone/>
            </a:pPr>
            <a:r>
              <a:rPr lang="en"/>
              <a:t>8th grade - NC Math 1 and NC Math 2</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3"/>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Science </a:t>
            </a:r>
            <a:endParaRPr/>
          </a:p>
        </p:txBody>
      </p:sp>
      <p:sp>
        <p:nvSpPr>
          <p:cNvPr id="155" name="Google Shape;155;p23"/>
          <p:cNvSpPr txBox="1"/>
          <p:nvPr>
            <p:ph idx="1" type="body"/>
          </p:nvPr>
        </p:nvSpPr>
        <p:spPr>
          <a:xfrm>
            <a:off x="0" y="1252625"/>
            <a:ext cx="5734200" cy="36567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sz="1600"/>
              <a:t>Problem-based Learning (PBL) </a:t>
            </a:r>
            <a:endParaRPr sz="1400"/>
          </a:p>
          <a:p>
            <a:pPr indent="0" lvl="0" marL="457200" rtl="0" algn="l">
              <a:spcBef>
                <a:spcPts val="0"/>
              </a:spcBef>
              <a:spcAft>
                <a:spcPts val="0"/>
              </a:spcAft>
              <a:buNone/>
            </a:pPr>
            <a:r>
              <a:rPr b="1" lang="en" sz="1600"/>
              <a:t>Why? </a:t>
            </a:r>
            <a:endParaRPr b="1" sz="1600"/>
          </a:p>
          <a:p>
            <a:pPr indent="0" lvl="0" marL="457200" rtl="0" algn="l">
              <a:spcBef>
                <a:spcPts val="0"/>
              </a:spcBef>
              <a:spcAft>
                <a:spcPts val="0"/>
              </a:spcAft>
              <a:buNone/>
            </a:pPr>
            <a:r>
              <a:rPr lang="en" sz="1600"/>
              <a:t>An inquiry-based model of curriculum and instruction that initiates learning with an ill-structured problem that has been carefully constructed to guide students to a specific topic in science core standards and Next Generation Learning Standards. The ill-structured problem engages students’ natural curiosity by drawing on </a:t>
            </a:r>
            <a:r>
              <a:rPr i="1" lang="en" sz="1600" u="sng"/>
              <a:t>the power of storytelling.</a:t>
            </a:r>
            <a:r>
              <a:rPr lang="en" sz="1600"/>
              <a:t> Intrigued by the problem, students ask questions that lead them into the study of the core content area. </a:t>
            </a:r>
            <a:endParaRPr sz="1600"/>
          </a:p>
          <a:p>
            <a:pPr indent="0" lvl="0" marL="457200" rtl="0" algn="l">
              <a:spcBef>
                <a:spcPts val="0"/>
              </a:spcBef>
              <a:spcAft>
                <a:spcPts val="0"/>
              </a:spcAft>
              <a:buNone/>
            </a:pPr>
            <a:r>
              <a:rPr b="1" lang="en" sz="1600"/>
              <a:t>How? </a:t>
            </a:r>
            <a:endParaRPr b="1" sz="1600"/>
          </a:p>
          <a:p>
            <a:pPr indent="0" lvl="0" marL="457200" rtl="0" algn="l">
              <a:spcBef>
                <a:spcPts val="0"/>
              </a:spcBef>
              <a:spcAft>
                <a:spcPts val="0"/>
              </a:spcAft>
              <a:buNone/>
            </a:pPr>
            <a:r>
              <a:rPr lang="en" sz="1600"/>
              <a:t>The resources can be infused during core curriculum or as enrichment opportunities for gifted students.</a:t>
            </a:r>
            <a:r>
              <a:rPr lang="en" sz="1400"/>
              <a:t> </a:t>
            </a:r>
            <a:endParaRPr sz="3200"/>
          </a:p>
        </p:txBody>
      </p:sp>
      <p:pic>
        <p:nvPicPr>
          <p:cNvPr id="156" name="Google Shape;156;p23"/>
          <p:cNvPicPr preferRelativeResize="0"/>
          <p:nvPr/>
        </p:nvPicPr>
        <p:blipFill>
          <a:blip r:embed="rId3">
            <a:alphaModFix/>
          </a:blip>
          <a:stretch>
            <a:fillRect/>
          </a:stretch>
        </p:blipFill>
        <p:spPr>
          <a:xfrm>
            <a:off x="7284550" y="1630074"/>
            <a:ext cx="1154350" cy="1457799"/>
          </a:xfrm>
          <a:prstGeom prst="rect">
            <a:avLst/>
          </a:prstGeom>
          <a:noFill/>
          <a:ln>
            <a:noFill/>
          </a:ln>
        </p:spPr>
      </p:pic>
      <p:pic>
        <p:nvPicPr>
          <p:cNvPr id="157" name="Google Shape;157;p23"/>
          <p:cNvPicPr preferRelativeResize="0"/>
          <p:nvPr/>
        </p:nvPicPr>
        <p:blipFill>
          <a:blip r:embed="rId4">
            <a:alphaModFix/>
          </a:blip>
          <a:stretch>
            <a:fillRect/>
          </a:stretch>
        </p:blipFill>
        <p:spPr>
          <a:xfrm>
            <a:off x="5798875" y="2899675"/>
            <a:ext cx="1154350" cy="1457974"/>
          </a:xfrm>
          <a:prstGeom prst="rect">
            <a:avLst/>
          </a:prstGeom>
          <a:noFill/>
          <a:ln>
            <a:noFill/>
          </a:ln>
        </p:spPr>
      </p:pic>
      <p:pic>
        <p:nvPicPr>
          <p:cNvPr id="158" name="Google Shape;158;p23"/>
          <p:cNvPicPr preferRelativeResize="0"/>
          <p:nvPr/>
        </p:nvPicPr>
        <p:blipFill>
          <a:blip r:embed="rId5">
            <a:alphaModFix/>
          </a:blip>
          <a:stretch>
            <a:fillRect/>
          </a:stretch>
        </p:blipFill>
        <p:spPr>
          <a:xfrm>
            <a:off x="7790525" y="3131482"/>
            <a:ext cx="1154350" cy="1457818"/>
          </a:xfrm>
          <a:prstGeom prst="rect">
            <a:avLst/>
          </a:prstGeom>
          <a:noFill/>
          <a:ln>
            <a:noFill/>
          </a:ln>
        </p:spPr>
      </p:pic>
      <p:pic>
        <p:nvPicPr>
          <p:cNvPr id="159" name="Google Shape;159;p23"/>
          <p:cNvPicPr preferRelativeResize="0"/>
          <p:nvPr/>
        </p:nvPicPr>
        <p:blipFill>
          <a:blip r:embed="rId6">
            <a:alphaModFix/>
          </a:blip>
          <a:stretch>
            <a:fillRect/>
          </a:stretch>
        </p:blipFill>
        <p:spPr>
          <a:xfrm>
            <a:off x="5798875" y="1252629"/>
            <a:ext cx="1154350" cy="145779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4"/>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Social Studies </a:t>
            </a:r>
            <a:endParaRPr/>
          </a:p>
        </p:txBody>
      </p:sp>
      <p:sp>
        <p:nvSpPr>
          <p:cNvPr id="165" name="Google Shape;165;p24"/>
          <p:cNvSpPr txBox="1"/>
          <p:nvPr>
            <p:ph idx="1" type="body"/>
          </p:nvPr>
        </p:nvSpPr>
        <p:spPr>
          <a:xfrm>
            <a:off x="457200" y="1200150"/>
            <a:ext cx="8415300" cy="1967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600"/>
              <a:t>Dr. Gallagher’s Problem Based Learning</a:t>
            </a:r>
            <a:endParaRPr sz="300"/>
          </a:p>
          <a:p>
            <a:pPr indent="0" lvl="0" marL="914400" rtl="0" algn="l">
              <a:spcBef>
                <a:spcPts val="0"/>
              </a:spcBef>
              <a:spcAft>
                <a:spcPts val="0"/>
              </a:spcAft>
              <a:buNone/>
            </a:pPr>
            <a:r>
              <a:rPr b="1" lang="en" sz="1600"/>
              <a:t>Why? </a:t>
            </a:r>
            <a:endParaRPr b="1" sz="1600"/>
          </a:p>
          <a:p>
            <a:pPr indent="0" lvl="0" marL="914400" rtl="0" algn="l">
              <a:spcBef>
                <a:spcPts val="0"/>
              </a:spcBef>
              <a:spcAft>
                <a:spcPts val="0"/>
              </a:spcAft>
              <a:buNone/>
            </a:pPr>
            <a:r>
              <a:rPr lang="en" sz="1600"/>
              <a:t>Units are designed using real-world problems.  Students focus on inquiry-based instruction and learning.  Units are highly engaging and use primary sources.</a:t>
            </a:r>
            <a:endParaRPr sz="1600"/>
          </a:p>
          <a:p>
            <a:pPr indent="0" lvl="0" marL="914400" rtl="0" algn="l">
              <a:spcBef>
                <a:spcPts val="0"/>
              </a:spcBef>
              <a:spcAft>
                <a:spcPts val="0"/>
              </a:spcAft>
              <a:buNone/>
            </a:pPr>
            <a:r>
              <a:rPr b="1" lang="en" sz="1600"/>
              <a:t>How? </a:t>
            </a:r>
            <a:endParaRPr b="1" sz="1600"/>
          </a:p>
          <a:p>
            <a:pPr indent="0" lvl="0" marL="914400" rtl="0" algn="l">
              <a:spcBef>
                <a:spcPts val="0"/>
              </a:spcBef>
              <a:spcAft>
                <a:spcPts val="0"/>
              </a:spcAft>
              <a:buClr>
                <a:schemeClr val="dk1"/>
              </a:buClr>
              <a:buSzPts val="1100"/>
              <a:buFont typeface="Arial"/>
              <a:buNone/>
            </a:pPr>
            <a:r>
              <a:rPr lang="en" sz="1600"/>
              <a:t>The resources can be infused during core curriculum or as enrichment opportunities for gifted students. </a:t>
            </a:r>
            <a:endParaRPr sz="3200"/>
          </a:p>
          <a:p>
            <a:pPr indent="0" lvl="0" marL="914400" rtl="0" algn="l">
              <a:spcBef>
                <a:spcPts val="600"/>
              </a:spcBef>
              <a:spcAft>
                <a:spcPts val="0"/>
              </a:spcAft>
              <a:buNone/>
            </a:pPr>
            <a:r>
              <a:t/>
            </a:r>
            <a:endParaRPr/>
          </a:p>
        </p:txBody>
      </p:sp>
      <p:pic>
        <p:nvPicPr>
          <p:cNvPr id="166" name="Google Shape;166;p24"/>
          <p:cNvPicPr preferRelativeResize="0"/>
          <p:nvPr/>
        </p:nvPicPr>
        <p:blipFill>
          <a:blip r:embed="rId3">
            <a:alphaModFix/>
          </a:blip>
          <a:stretch>
            <a:fillRect/>
          </a:stretch>
        </p:blipFill>
        <p:spPr>
          <a:xfrm>
            <a:off x="641950" y="3267828"/>
            <a:ext cx="1311375" cy="1701050"/>
          </a:xfrm>
          <a:prstGeom prst="rect">
            <a:avLst/>
          </a:prstGeom>
          <a:noFill/>
          <a:ln>
            <a:noFill/>
          </a:ln>
        </p:spPr>
      </p:pic>
      <p:pic>
        <p:nvPicPr>
          <p:cNvPr id="167" name="Google Shape;167;p24"/>
          <p:cNvPicPr preferRelativeResize="0"/>
          <p:nvPr/>
        </p:nvPicPr>
        <p:blipFill>
          <a:blip r:embed="rId4">
            <a:alphaModFix/>
          </a:blip>
          <a:stretch>
            <a:fillRect/>
          </a:stretch>
        </p:blipFill>
        <p:spPr>
          <a:xfrm>
            <a:off x="2322751" y="3267833"/>
            <a:ext cx="1311375" cy="1701043"/>
          </a:xfrm>
          <a:prstGeom prst="rect">
            <a:avLst/>
          </a:prstGeom>
          <a:noFill/>
          <a:ln>
            <a:noFill/>
          </a:ln>
        </p:spPr>
      </p:pic>
      <p:pic>
        <p:nvPicPr>
          <p:cNvPr id="168" name="Google Shape;168;p24"/>
          <p:cNvPicPr preferRelativeResize="0"/>
          <p:nvPr/>
        </p:nvPicPr>
        <p:blipFill>
          <a:blip r:embed="rId5">
            <a:alphaModFix/>
          </a:blip>
          <a:stretch>
            <a:fillRect/>
          </a:stretch>
        </p:blipFill>
        <p:spPr>
          <a:xfrm>
            <a:off x="4049425" y="3289325"/>
            <a:ext cx="1278207" cy="1658025"/>
          </a:xfrm>
          <a:prstGeom prst="rect">
            <a:avLst/>
          </a:prstGeom>
          <a:noFill/>
          <a:ln>
            <a:noFill/>
          </a:ln>
        </p:spPr>
      </p:pic>
      <p:pic>
        <p:nvPicPr>
          <p:cNvPr id="169" name="Google Shape;169;p24"/>
          <p:cNvPicPr preferRelativeResize="0"/>
          <p:nvPr/>
        </p:nvPicPr>
        <p:blipFill>
          <a:blip r:embed="rId6">
            <a:alphaModFix/>
          </a:blip>
          <a:stretch>
            <a:fillRect/>
          </a:stretch>
        </p:blipFill>
        <p:spPr>
          <a:xfrm>
            <a:off x="5792301" y="3289327"/>
            <a:ext cx="1278200" cy="1658010"/>
          </a:xfrm>
          <a:prstGeom prst="rect">
            <a:avLst/>
          </a:prstGeom>
          <a:noFill/>
          <a:ln>
            <a:noFill/>
          </a:ln>
        </p:spPr>
      </p:pic>
      <p:pic>
        <p:nvPicPr>
          <p:cNvPr id="170" name="Google Shape;170;p24"/>
          <p:cNvPicPr preferRelativeResize="0"/>
          <p:nvPr/>
        </p:nvPicPr>
        <p:blipFill>
          <a:blip r:embed="rId7">
            <a:alphaModFix/>
          </a:blip>
          <a:stretch>
            <a:fillRect/>
          </a:stretch>
        </p:blipFill>
        <p:spPr>
          <a:xfrm>
            <a:off x="7483425" y="3289345"/>
            <a:ext cx="1278200" cy="1658018"/>
          </a:xfrm>
          <a:prstGeom prst="rect">
            <a:avLst/>
          </a:prstGeom>
          <a:noFill/>
          <a:ln>
            <a:noFill/>
          </a:ln>
        </p:spPr>
      </p:pic>
      <p:pic>
        <p:nvPicPr>
          <p:cNvPr id="171" name="Google Shape;171;p24"/>
          <p:cNvPicPr preferRelativeResize="0"/>
          <p:nvPr/>
        </p:nvPicPr>
        <p:blipFill>
          <a:blip r:embed="rId8">
            <a:alphaModFix/>
          </a:blip>
          <a:stretch>
            <a:fillRect/>
          </a:stretch>
        </p:blipFill>
        <p:spPr>
          <a:xfrm>
            <a:off x="5993350" y="1291675"/>
            <a:ext cx="2879150" cy="4452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5"/>
          <p:cNvSpPr txBox="1"/>
          <p:nvPr>
            <p:ph type="ctrTitle"/>
          </p:nvPr>
        </p:nvSpPr>
        <p:spPr>
          <a:xfrm>
            <a:off x="457200" y="838499"/>
            <a:ext cx="8229600" cy="377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6800"/>
              <a:t>Environment &amp; Social &amp; Emotional</a:t>
            </a:r>
            <a:endParaRPr sz="68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6"/>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Environment</a:t>
            </a:r>
            <a:endParaRPr/>
          </a:p>
        </p:txBody>
      </p:sp>
      <p:sp>
        <p:nvSpPr>
          <p:cNvPr id="182" name="Google Shape;182;p26"/>
          <p:cNvSpPr txBox="1"/>
          <p:nvPr>
            <p:ph idx="1" type="body"/>
          </p:nvPr>
        </p:nvSpPr>
        <p:spPr>
          <a:xfrm>
            <a:off x="457200" y="1200150"/>
            <a:ext cx="8229600" cy="3725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a:p>
            <a:pPr indent="0" lvl="0" marL="0" rtl="0" algn="l">
              <a:spcBef>
                <a:spcPts val="600"/>
              </a:spcBef>
              <a:spcAft>
                <a:spcPts val="0"/>
              </a:spcAft>
              <a:buNone/>
            </a:pPr>
            <a:r>
              <a:rPr lang="en"/>
              <a:t>Various grouping options including flexible, homogeneous and </a:t>
            </a:r>
            <a:r>
              <a:rPr lang="en"/>
              <a:t>heterogeneous</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Data driven instruction </a:t>
            </a:r>
            <a:endParaRPr/>
          </a:p>
          <a:p>
            <a:pPr indent="0" lvl="0" marL="0" rtl="0" algn="l">
              <a:spcBef>
                <a:spcPts val="60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p9"/>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Meet Ms. Lynch</a:t>
            </a:r>
            <a:endParaRPr/>
          </a:p>
        </p:txBody>
      </p:sp>
      <p:sp>
        <p:nvSpPr>
          <p:cNvPr id="50" name="Google Shape;50;p9"/>
          <p:cNvSpPr txBox="1"/>
          <p:nvPr>
            <p:ph idx="1" type="body"/>
          </p:nvPr>
        </p:nvSpPr>
        <p:spPr>
          <a:xfrm>
            <a:off x="457200" y="999100"/>
            <a:ext cx="8229600" cy="39267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20+ years with the Smith/Waddell/SAIL middle school Language Immersion program</a:t>
            </a:r>
            <a:endParaRPr/>
          </a:p>
          <a:p>
            <a:pPr indent="-419100" lvl="0" marL="457200" rtl="0" algn="l">
              <a:spcBef>
                <a:spcPts val="0"/>
              </a:spcBef>
              <a:spcAft>
                <a:spcPts val="0"/>
              </a:spcAft>
              <a:buSzPts val="3000"/>
              <a:buChar char="●"/>
            </a:pPr>
            <a:r>
              <a:rPr lang="en"/>
              <a:t>Academic</a:t>
            </a:r>
            <a:r>
              <a:rPr lang="en"/>
              <a:t> </a:t>
            </a:r>
            <a:r>
              <a:rPr lang="en"/>
              <a:t>Facilitator</a:t>
            </a:r>
            <a:r>
              <a:rPr lang="en"/>
              <a:t> with the </a:t>
            </a:r>
            <a:r>
              <a:rPr lang="en"/>
              <a:t>program</a:t>
            </a:r>
            <a:r>
              <a:rPr lang="en"/>
              <a:t> 10+ years</a:t>
            </a:r>
            <a:endParaRPr/>
          </a:p>
          <a:p>
            <a:pPr indent="-419100" lvl="0" marL="457200" rtl="0" algn="l">
              <a:spcBef>
                <a:spcPts val="0"/>
              </a:spcBef>
              <a:spcAft>
                <a:spcPts val="0"/>
              </a:spcAft>
              <a:buSzPts val="3000"/>
              <a:buChar char="●"/>
            </a:pPr>
            <a:r>
              <a:rPr lang="en"/>
              <a:t>Provide PD for teachers and staff</a:t>
            </a:r>
            <a:endParaRPr/>
          </a:p>
          <a:p>
            <a:pPr indent="-419100" lvl="0" marL="457200" rtl="0" algn="l">
              <a:spcBef>
                <a:spcPts val="0"/>
              </a:spcBef>
              <a:spcAft>
                <a:spcPts val="0"/>
              </a:spcAft>
              <a:buSzPts val="3000"/>
              <a:buChar char="●"/>
            </a:pPr>
            <a:r>
              <a:rPr lang="en"/>
              <a:t>Master scheduler </a:t>
            </a:r>
            <a:endParaRPr/>
          </a:p>
          <a:p>
            <a:pPr indent="-419100" lvl="0" marL="457200" rtl="0" algn="l">
              <a:spcBef>
                <a:spcPts val="0"/>
              </a:spcBef>
              <a:spcAft>
                <a:spcPts val="0"/>
              </a:spcAft>
              <a:buSzPts val="3000"/>
              <a:buChar char="●"/>
            </a:pPr>
            <a:r>
              <a:rPr lang="en"/>
              <a:t>Coordinate MS exchange to Germany</a:t>
            </a:r>
            <a:endParaRPr/>
          </a:p>
          <a:p>
            <a:pPr indent="-419100" lvl="0" marL="457200" rtl="0" algn="l">
              <a:spcBef>
                <a:spcPts val="0"/>
              </a:spcBef>
              <a:spcAft>
                <a:spcPts val="0"/>
              </a:spcAft>
              <a:buSzPts val="3000"/>
              <a:buChar char="●"/>
            </a:pPr>
            <a:r>
              <a:rPr lang="en"/>
              <a:t>Math 2 Teacher</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7"/>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Social and Emotional</a:t>
            </a:r>
            <a:endParaRPr/>
          </a:p>
        </p:txBody>
      </p:sp>
      <p:sp>
        <p:nvSpPr>
          <p:cNvPr id="188" name="Google Shape;188;p27"/>
          <p:cNvSpPr txBox="1"/>
          <p:nvPr>
            <p:ph idx="1" type="body"/>
          </p:nvPr>
        </p:nvSpPr>
        <p:spPr>
          <a:xfrm>
            <a:off x="457200" y="1200150"/>
            <a:ext cx="8229600" cy="3725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Use of advisory, morning meetings, character education - all part of Caring Schools </a:t>
            </a:r>
            <a:r>
              <a:rPr lang="en"/>
              <a:t>Curriculum</a:t>
            </a:r>
            <a:endParaRPr/>
          </a:p>
          <a:p>
            <a:pPr indent="0" lvl="0" marL="0" rtl="0" algn="l">
              <a:spcBef>
                <a:spcPts val="600"/>
              </a:spcBef>
              <a:spcAft>
                <a:spcPts val="0"/>
              </a:spcAft>
              <a:buNone/>
            </a:pPr>
            <a:r>
              <a:rPr lang="en"/>
              <a:t>Small groups with counselor determined by needs assessments</a:t>
            </a:r>
            <a:endParaRPr/>
          </a:p>
          <a:p>
            <a:pPr indent="0" lvl="0" marL="0" rtl="0" algn="l">
              <a:spcBef>
                <a:spcPts val="600"/>
              </a:spcBef>
              <a:spcAft>
                <a:spcPts val="0"/>
              </a:spcAft>
              <a:buNone/>
            </a:pPr>
            <a:r>
              <a:rPr lang="en"/>
              <a:t>Use of Panorama survey data to address SEL needs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8"/>
          <p:cNvSpPr txBox="1"/>
          <p:nvPr>
            <p:ph type="ctrTitle"/>
          </p:nvPr>
        </p:nvSpPr>
        <p:spPr>
          <a:xfrm>
            <a:off x="457200" y="272224"/>
            <a:ext cx="8229600" cy="330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Instructional Methods, Models &amp; Strategies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9"/>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Types of Strategies are Used?</a:t>
            </a:r>
            <a:endParaRPr/>
          </a:p>
        </p:txBody>
      </p:sp>
      <p:sp>
        <p:nvSpPr>
          <p:cNvPr id="199" name="Google Shape;199;p29"/>
          <p:cNvSpPr txBox="1"/>
          <p:nvPr>
            <p:ph idx="1" type="body"/>
          </p:nvPr>
        </p:nvSpPr>
        <p:spPr>
          <a:xfrm>
            <a:off x="457200" y="1010700"/>
            <a:ext cx="8229600" cy="38616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Char char="●"/>
            </a:pPr>
            <a:r>
              <a:rPr lang="en" sz="2400"/>
              <a:t>Problem/Project Based Learning</a:t>
            </a:r>
            <a:endParaRPr sz="2400"/>
          </a:p>
          <a:p>
            <a:pPr indent="-381000" lvl="0" marL="457200" rtl="0" algn="l">
              <a:spcBef>
                <a:spcPts val="0"/>
              </a:spcBef>
              <a:spcAft>
                <a:spcPts val="0"/>
              </a:spcAft>
              <a:buSzPts val="2400"/>
              <a:buChar char="●"/>
            </a:pPr>
            <a:r>
              <a:rPr lang="en" sz="2400"/>
              <a:t>Paideia Seminars/Socratic Seminars</a:t>
            </a:r>
            <a:endParaRPr sz="2400"/>
          </a:p>
          <a:p>
            <a:pPr indent="-381000" lvl="0" marL="457200" rtl="0" algn="l">
              <a:spcBef>
                <a:spcPts val="0"/>
              </a:spcBef>
              <a:spcAft>
                <a:spcPts val="0"/>
              </a:spcAft>
              <a:buSzPts val="2400"/>
              <a:buChar char="●"/>
            </a:pPr>
            <a:r>
              <a:rPr lang="en" sz="2400"/>
              <a:t>Interest/Choice Boards, Learning Menus</a:t>
            </a:r>
            <a:endParaRPr sz="2400"/>
          </a:p>
          <a:p>
            <a:pPr indent="-381000" lvl="0" marL="457200" rtl="0" algn="l">
              <a:spcBef>
                <a:spcPts val="0"/>
              </a:spcBef>
              <a:spcAft>
                <a:spcPts val="0"/>
              </a:spcAft>
              <a:buSzPts val="2400"/>
              <a:buChar char="●"/>
            </a:pPr>
            <a:r>
              <a:rPr lang="en" sz="2400"/>
              <a:t>Inquiry-Based Learning Approaches</a:t>
            </a:r>
            <a:endParaRPr sz="2400"/>
          </a:p>
          <a:p>
            <a:pPr indent="-381000" lvl="0" marL="457200" rtl="0" algn="l">
              <a:spcBef>
                <a:spcPts val="0"/>
              </a:spcBef>
              <a:spcAft>
                <a:spcPts val="0"/>
              </a:spcAft>
              <a:buSzPts val="2400"/>
              <a:buChar char="●"/>
            </a:pPr>
            <a:r>
              <a:rPr lang="en" sz="2400"/>
              <a:t>Thinking Maps</a:t>
            </a:r>
            <a:endParaRPr sz="2400"/>
          </a:p>
          <a:p>
            <a:pPr indent="-381000" lvl="0" marL="457200" rtl="0" algn="l">
              <a:spcBef>
                <a:spcPts val="0"/>
              </a:spcBef>
              <a:spcAft>
                <a:spcPts val="0"/>
              </a:spcAft>
              <a:buSzPts val="2400"/>
              <a:buChar char="●"/>
            </a:pPr>
            <a:r>
              <a:rPr lang="en" sz="2400"/>
              <a:t>Flexible Grouping</a:t>
            </a:r>
            <a:endParaRPr sz="2400"/>
          </a:p>
          <a:p>
            <a:pPr indent="-381000" lvl="0" marL="457200" rtl="0" algn="l">
              <a:spcBef>
                <a:spcPts val="0"/>
              </a:spcBef>
              <a:spcAft>
                <a:spcPts val="0"/>
              </a:spcAft>
              <a:buSzPts val="2400"/>
              <a:buChar char="●"/>
            </a:pPr>
            <a:r>
              <a:rPr lang="en" sz="2400"/>
              <a:t>Tiered Tasks and/or Lessons</a:t>
            </a:r>
            <a:endParaRPr sz="2400"/>
          </a:p>
          <a:p>
            <a:pPr indent="-381000" lvl="0" marL="457200" rtl="0" algn="l">
              <a:spcBef>
                <a:spcPts val="0"/>
              </a:spcBef>
              <a:spcAft>
                <a:spcPts val="0"/>
              </a:spcAft>
              <a:buSzPts val="2400"/>
              <a:buChar char="●"/>
            </a:pPr>
            <a:r>
              <a:rPr lang="en" sz="2400"/>
              <a:t>Conceptual Learning Units</a:t>
            </a:r>
            <a:endParaRPr sz="2400"/>
          </a:p>
          <a:p>
            <a:pPr indent="-381000" lvl="0" marL="457200" rtl="0" algn="l">
              <a:spcBef>
                <a:spcPts val="0"/>
              </a:spcBef>
              <a:spcAft>
                <a:spcPts val="0"/>
              </a:spcAft>
              <a:buSzPts val="2400"/>
              <a:buChar char="●"/>
            </a:pPr>
            <a:r>
              <a:rPr lang="en" sz="2400"/>
              <a:t>Creative Problem Solving</a:t>
            </a:r>
            <a:endParaRPr sz="2400"/>
          </a:p>
          <a:p>
            <a:pPr indent="-381000" lvl="0" marL="457200" rtl="0" algn="l">
              <a:spcBef>
                <a:spcPts val="0"/>
              </a:spcBef>
              <a:spcAft>
                <a:spcPts val="0"/>
              </a:spcAft>
              <a:buSzPts val="2400"/>
              <a:buChar char="●"/>
            </a:pPr>
            <a:r>
              <a:rPr lang="en" sz="2400"/>
              <a:t>Kaplan’s Depth and Complexity</a:t>
            </a:r>
            <a:endParaRPr sz="2400"/>
          </a:p>
          <a:p>
            <a:pPr indent="0" lvl="0" marL="457200" rtl="0" algn="l">
              <a:spcBef>
                <a:spcPts val="600"/>
              </a:spcBef>
              <a:spcAft>
                <a:spcPts val="0"/>
              </a:spcAft>
              <a:buNone/>
            </a:pPr>
            <a:r>
              <a:t/>
            </a:r>
            <a:endParaRPr sz="2000">
              <a:solidFill>
                <a:srgbClr val="222222"/>
              </a:solidFill>
            </a:endParaRPr>
          </a:p>
          <a:p>
            <a:pPr indent="0" lvl="0" marL="457200" rtl="0" algn="l">
              <a:spcBef>
                <a:spcPts val="600"/>
              </a:spcBef>
              <a:spcAft>
                <a:spcPts val="0"/>
              </a:spcAft>
              <a:buNone/>
            </a:pPr>
            <a:r>
              <a:t/>
            </a:r>
            <a:endParaRPr sz="2400"/>
          </a:p>
          <a:p>
            <a:pPr indent="0" lvl="0" marL="0" rtl="0" algn="l">
              <a:spcBef>
                <a:spcPts val="600"/>
              </a:spcBef>
              <a:spcAft>
                <a:spcPts val="0"/>
              </a:spcAft>
              <a:buNone/>
            </a:pPr>
            <a:r>
              <a:t/>
            </a:r>
            <a:endParaRPr/>
          </a:p>
        </p:txBody>
      </p:sp>
      <p:sp>
        <p:nvSpPr>
          <p:cNvPr id="200" name="Google Shape;200;p29"/>
          <p:cNvSpPr txBox="1"/>
          <p:nvPr/>
        </p:nvSpPr>
        <p:spPr>
          <a:xfrm>
            <a:off x="7244400" y="4674275"/>
            <a:ext cx="1899600" cy="43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...and so much more!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0"/>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Examples of Strategies</a:t>
            </a:r>
            <a:endParaRPr/>
          </a:p>
        </p:txBody>
      </p:sp>
      <p:pic>
        <p:nvPicPr>
          <p:cNvPr descr="IMG_20170320_110238.jpg" id="206" name="Google Shape;206;p30"/>
          <p:cNvPicPr preferRelativeResize="0"/>
          <p:nvPr/>
        </p:nvPicPr>
        <p:blipFill rotWithShape="1">
          <a:blip r:embed="rId3">
            <a:alphaModFix/>
          </a:blip>
          <a:srcRect b="38832" l="4257" r="4576" t="17329"/>
          <a:stretch/>
        </p:blipFill>
        <p:spPr>
          <a:xfrm rot="-592703">
            <a:off x="627602" y="2040901"/>
            <a:ext cx="3516600" cy="2290446"/>
          </a:xfrm>
          <a:prstGeom prst="rect">
            <a:avLst/>
          </a:prstGeom>
          <a:noFill/>
          <a:ln>
            <a:noFill/>
          </a:ln>
        </p:spPr>
      </p:pic>
      <p:pic>
        <p:nvPicPr>
          <p:cNvPr descr="IMG_20161202_163900.jpg" id="207" name="Google Shape;207;p30"/>
          <p:cNvPicPr preferRelativeResize="0"/>
          <p:nvPr/>
        </p:nvPicPr>
        <p:blipFill rotWithShape="1">
          <a:blip r:embed="rId4">
            <a:alphaModFix/>
          </a:blip>
          <a:srcRect b="26013" l="18582" r="16262" t="0"/>
          <a:stretch/>
        </p:blipFill>
        <p:spPr>
          <a:xfrm rot="962508">
            <a:off x="5748402" y="953624"/>
            <a:ext cx="2513277" cy="380554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1"/>
          <p:cNvSpPr txBox="1"/>
          <p:nvPr>
            <p:ph type="ctrTitle"/>
          </p:nvPr>
        </p:nvSpPr>
        <p:spPr>
          <a:xfrm>
            <a:off x="457200" y="563760"/>
            <a:ext cx="8229600" cy="3009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Enrichment Opportunities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2"/>
          <p:cNvSpPr txBox="1"/>
          <p:nvPr>
            <p:ph type="title"/>
          </p:nvPr>
        </p:nvSpPr>
        <p:spPr>
          <a:xfrm>
            <a:off x="296800" y="152503"/>
            <a:ext cx="82296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Options</a:t>
            </a:r>
            <a:endParaRPr/>
          </a:p>
        </p:txBody>
      </p:sp>
      <p:sp>
        <p:nvSpPr>
          <p:cNvPr id="218" name="Google Shape;218;p32"/>
          <p:cNvSpPr txBox="1"/>
          <p:nvPr>
            <p:ph idx="1" type="body"/>
          </p:nvPr>
        </p:nvSpPr>
        <p:spPr>
          <a:xfrm>
            <a:off x="457200" y="1063375"/>
            <a:ext cx="8229600" cy="3725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b="1" sz="1800">
              <a:solidFill>
                <a:srgbClr val="000000"/>
              </a:solidFill>
            </a:endParaRPr>
          </a:p>
          <a:p>
            <a:pPr indent="-355600" lvl="0" marL="457200" rtl="0" algn="l">
              <a:spcBef>
                <a:spcPts val="600"/>
              </a:spcBef>
              <a:spcAft>
                <a:spcPts val="0"/>
              </a:spcAft>
              <a:buClr>
                <a:srgbClr val="000000"/>
              </a:buClr>
              <a:buSzPts val="2000"/>
              <a:buChar char="●"/>
            </a:pPr>
            <a:r>
              <a:rPr b="1" lang="en" sz="2000">
                <a:solidFill>
                  <a:srgbClr val="000000"/>
                </a:solidFill>
              </a:rPr>
              <a:t>Battle of the Books</a:t>
            </a:r>
            <a:endParaRPr b="1" sz="2000">
              <a:solidFill>
                <a:srgbClr val="000000"/>
              </a:solidFill>
            </a:endParaRPr>
          </a:p>
          <a:p>
            <a:pPr indent="-355600" lvl="0" marL="457200" rtl="0" algn="l">
              <a:spcBef>
                <a:spcPts val="0"/>
              </a:spcBef>
              <a:spcAft>
                <a:spcPts val="0"/>
              </a:spcAft>
              <a:buClr>
                <a:srgbClr val="000000"/>
              </a:buClr>
              <a:buSzPts val="2000"/>
              <a:buChar char="●"/>
            </a:pPr>
            <a:r>
              <a:rPr b="1" lang="en" sz="2000">
                <a:solidFill>
                  <a:srgbClr val="000000"/>
                </a:solidFill>
              </a:rPr>
              <a:t>National Junior Honor Society</a:t>
            </a:r>
            <a:endParaRPr b="1" sz="2000">
              <a:solidFill>
                <a:srgbClr val="000000"/>
              </a:solidFill>
            </a:endParaRPr>
          </a:p>
          <a:p>
            <a:pPr indent="-355600" lvl="0" marL="457200" rtl="0" algn="l">
              <a:spcBef>
                <a:spcPts val="0"/>
              </a:spcBef>
              <a:spcAft>
                <a:spcPts val="0"/>
              </a:spcAft>
              <a:buClr>
                <a:srgbClr val="000000"/>
              </a:buClr>
              <a:buSzPts val="2000"/>
              <a:buChar char="●"/>
            </a:pPr>
            <a:r>
              <a:rPr b="1" lang="en" sz="2000">
                <a:solidFill>
                  <a:srgbClr val="000000"/>
                </a:solidFill>
              </a:rPr>
              <a:t>Student Council</a:t>
            </a:r>
            <a:endParaRPr b="1" sz="2000">
              <a:solidFill>
                <a:srgbClr val="000000"/>
              </a:solidFill>
            </a:endParaRPr>
          </a:p>
          <a:p>
            <a:pPr indent="-355600" lvl="0" marL="457200" rtl="0" algn="l">
              <a:spcBef>
                <a:spcPts val="0"/>
              </a:spcBef>
              <a:spcAft>
                <a:spcPts val="0"/>
              </a:spcAft>
              <a:buClr>
                <a:srgbClr val="000000"/>
              </a:buClr>
              <a:buSzPts val="2000"/>
              <a:buChar char="●"/>
            </a:pPr>
            <a:r>
              <a:rPr b="1" lang="en" sz="2000">
                <a:solidFill>
                  <a:srgbClr val="000000"/>
                </a:solidFill>
              </a:rPr>
              <a:t>Chess Club </a:t>
            </a:r>
            <a:endParaRPr b="1" sz="2000">
              <a:solidFill>
                <a:srgbClr val="000000"/>
              </a:solidFill>
            </a:endParaRPr>
          </a:p>
          <a:p>
            <a:pPr indent="-355600" lvl="0" marL="457200" rtl="0" algn="l">
              <a:spcBef>
                <a:spcPts val="0"/>
              </a:spcBef>
              <a:spcAft>
                <a:spcPts val="0"/>
              </a:spcAft>
              <a:buClr>
                <a:srgbClr val="000000"/>
              </a:buClr>
              <a:buSzPts val="2000"/>
              <a:buChar char="●"/>
            </a:pPr>
            <a:r>
              <a:rPr b="1" lang="en" sz="2000">
                <a:solidFill>
                  <a:srgbClr val="000000"/>
                </a:solidFill>
              </a:rPr>
              <a:t>Sports Teams</a:t>
            </a:r>
            <a:endParaRPr b="1" sz="2000">
              <a:solidFill>
                <a:srgbClr val="000000"/>
              </a:solidFill>
            </a:endParaRPr>
          </a:p>
          <a:p>
            <a:pPr indent="-355600" lvl="0" marL="457200" rtl="0" algn="l">
              <a:spcBef>
                <a:spcPts val="0"/>
              </a:spcBef>
              <a:spcAft>
                <a:spcPts val="0"/>
              </a:spcAft>
              <a:buClr>
                <a:srgbClr val="000000"/>
              </a:buClr>
              <a:buSzPts val="2000"/>
              <a:buChar char="●"/>
            </a:pPr>
            <a:r>
              <a:rPr b="1" lang="en" sz="2000">
                <a:solidFill>
                  <a:srgbClr val="000000"/>
                </a:solidFill>
              </a:rPr>
              <a:t>Performing and Visual Arts (classes, groups, teams, clubs)</a:t>
            </a:r>
            <a:endParaRPr b="1" sz="2000"/>
          </a:p>
          <a:p>
            <a:pPr indent="-355600" lvl="0" marL="457200" rtl="0" algn="l">
              <a:spcBef>
                <a:spcPts val="0"/>
              </a:spcBef>
              <a:spcAft>
                <a:spcPts val="0"/>
              </a:spcAft>
              <a:buSzPts val="2000"/>
              <a:buChar char="●"/>
            </a:pPr>
            <a:r>
              <a:rPr b="1" lang="en" sz="2000"/>
              <a:t>Student exchange trips (future?)</a:t>
            </a:r>
            <a:endParaRPr b="1" sz="2000"/>
          </a:p>
          <a:p>
            <a:pPr indent="-355600" lvl="0" marL="457200" rtl="0" algn="l">
              <a:spcBef>
                <a:spcPts val="0"/>
              </a:spcBef>
              <a:spcAft>
                <a:spcPts val="0"/>
              </a:spcAft>
              <a:buSzPts val="2000"/>
              <a:buChar char="●"/>
            </a:pPr>
            <a:r>
              <a:rPr b="1" lang="en" sz="2000"/>
              <a:t>Global Studies</a:t>
            </a:r>
            <a:endParaRPr b="1" sz="2000"/>
          </a:p>
          <a:p>
            <a:pPr indent="-355600" lvl="0" marL="457200" rtl="0" algn="l">
              <a:spcBef>
                <a:spcPts val="0"/>
              </a:spcBef>
              <a:spcAft>
                <a:spcPts val="0"/>
              </a:spcAft>
              <a:buSzPts val="2000"/>
              <a:buChar char="●"/>
            </a:pPr>
            <a:r>
              <a:rPr b="1" lang="en" sz="2000"/>
              <a:t>Middle School Musical</a:t>
            </a:r>
            <a:endParaRPr b="1" sz="20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3"/>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District Enrichment Opportunities</a:t>
            </a:r>
            <a:endParaRPr/>
          </a:p>
        </p:txBody>
      </p:sp>
      <p:pic>
        <p:nvPicPr>
          <p:cNvPr id="224" name="Google Shape;224;p33"/>
          <p:cNvPicPr preferRelativeResize="0"/>
          <p:nvPr/>
        </p:nvPicPr>
        <p:blipFill>
          <a:blip r:embed="rId3">
            <a:alphaModFix/>
          </a:blip>
          <a:stretch>
            <a:fillRect/>
          </a:stretch>
        </p:blipFill>
        <p:spPr>
          <a:xfrm>
            <a:off x="367900" y="1678250"/>
            <a:ext cx="4163200" cy="1208025"/>
          </a:xfrm>
          <a:prstGeom prst="rect">
            <a:avLst/>
          </a:prstGeom>
          <a:noFill/>
          <a:ln cap="flat" cmpd="sng" w="9525">
            <a:solidFill>
              <a:srgbClr val="111111"/>
            </a:solidFill>
            <a:prstDash val="solid"/>
            <a:round/>
            <a:headEnd len="sm" w="sm" type="none"/>
            <a:tailEnd len="sm" w="sm" type="none"/>
          </a:ln>
        </p:spPr>
      </p:pic>
      <p:pic>
        <p:nvPicPr>
          <p:cNvPr id="225" name="Google Shape;225;p33"/>
          <p:cNvPicPr preferRelativeResize="0"/>
          <p:nvPr/>
        </p:nvPicPr>
        <p:blipFill>
          <a:blip r:embed="rId4">
            <a:alphaModFix/>
          </a:blip>
          <a:stretch>
            <a:fillRect/>
          </a:stretch>
        </p:blipFill>
        <p:spPr>
          <a:xfrm>
            <a:off x="5010838" y="2819425"/>
            <a:ext cx="3406475" cy="2069900"/>
          </a:xfrm>
          <a:prstGeom prst="rect">
            <a:avLst/>
          </a:prstGeom>
          <a:noFill/>
          <a:ln cap="flat" cmpd="sng" w="9525">
            <a:solidFill>
              <a:srgbClr val="111111"/>
            </a:solidFill>
            <a:prstDash val="solid"/>
            <a:round/>
            <a:headEnd len="sm" w="sm" type="none"/>
            <a:tailEnd len="sm" w="sm" type="none"/>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4"/>
          <p:cNvSpPr txBox="1"/>
          <p:nvPr>
            <p:ph idx="4294967295" type="title"/>
          </p:nvPr>
        </p:nvSpPr>
        <p:spPr>
          <a:xfrm>
            <a:off x="275975" y="195775"/>
            <a:ext cx="3208200" cy="1261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200"/>
              <a:t>Performance Review</a:t>
            </a:r>
            <a:endParaRPr sz="3200"/>
          </a:p>
        </p:txBody>
      </p:sp>
      <p:pic>
        <p:nvPicPr>
          <p:cNvPr descr="MS performance Review.PNG" id="231" name="Google Shape;231;p34"/>
          <p:cNvPicPr preferRelativeResize="0"/>
          <p:nvPr/>
        </p:nvPicPr>
        <p:blipFill>
          <a:blip r:embed="rId3">
            <a:alphaModFix/>
          </a:blip>
          <a:stretch>
            <a:fillRect/>
          </a:stretch>
        </p:blipFill>
        <p:spPr>
          <a:xfrm>
            <a:off x="3484175" y="195775"/>
            <a:ext cx="5485325" cy="4393276"/>
          </a:xfrm>
          <a:prstGeom prst="rect">
            <a:avLst/>
          </a:prstGeom>
          <a:noFill/>
          <a:ln>
            <a:noFill/>
          </a:ln>
        </p:spPr>
      </p:pic>
      <p:sp>
        <p:nvSpPr>
          <p:cNvPr id="232" name="Google Shape;232;p34"/>
          <p:cNvSpPr txBox="1"/>
          <p:nvPr/>
        </p:nvSpPr>
        <p:spPr>
          <a:xfrm>
            <a:off x="163050" y="1531975"/>
            <a:ext cx="3321300" cy="30570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
                <a:solidFill>
                  <a:schemeClr val="dk1"/>
                </a:solidFill>
              </a:rPr>
              <a:t>Performance Review is a documentation provide at the end of the school year for parents of gifted children. </a:t>
            </a:r>
            <a:endParaRPr>
              <a:solidFill>
                <a:schemeClr val="dk1"/>
              </a:solidFill>
            </a:endParaRPr>
          </a:p>
          <a:p>
            <a:pPr indent="0" lvl="0" marL="457200" rtl="0" algn="l">
              <a:spcBef>
                <a:spcPts val="0"/>
              </a:spcBef>
              <a:spcAft>
                <a:spcPts val="0"/>
              </a:spcAft>
              <a:buNone/>
            </a:pPr>
            <a:r>
              <a:t/>
            </a:r>
            <a:endParaRPr>
              <a:solidFill>
                <a:schemeClr val="dk1"/>
              </a:solidFill>
            </a:endParaRPr>
          </a:p>
          <a:p>
            <a:pPr indent="0" lvl="0" marL="457200" rtl="0" algn="l">
              <a:spcBef>
                <a:spcPts val="0"/>
              </a:spcBef>
              <a:spcAft>
                <a:spcPts val="0"/>
              </a:spcAft>
              <a:buNone/>
            </a:pPr>
            <a:r>
              <a:rPr lang="en">
                <a:solidFill>
                  <a:schemeClr val="dk1"/>
                </a:solidFill>
              </a:rPr>
              <a:t>Elements include the following domains of learning: Communication and Collaboration Skills, Critical Thinking and Problem Solving; Creativity and Innovation; Personal Growth</a:t>
            </a:r>
            <a:endParaRPr>
              <a:solidFill>
                <a:schemeClr val="dk1"/>
              </a:solidFill>
            </a:endParaRPr>
          </a:p>
          <a:p>
            <a:pPr indent="0" lvl="0" marL="457200" rtl="0" algn="l">
              <a:spcBef>
                <a:spcPts val="0"/>
              </a:spcBef>
              <a:spcAft>
                <a:spcPts val="0"/>
              </a:spcAft>
              <a:buNone/>
            </a:pPr>
            <a:r>
              <a:t/>
            </a:r>
            <a:endParaRPr>
              <a:solidFill>
                <a:schemeClr val="dk1"/>
              </a:solidFill>
            </a:endParaRPr>
          </a:p>
          <a:p>
            <a:pPr indent="0" lvl="0" marL="0" rtl="0" algn="ctr">
              <a:spcBef>
                <a:spcPts val="0"/>
              </a:spcBef>
              <a:spcAft>
                <a:spcPts val="0"/>
              </a:spcAft>
              <a:buNone/>
            </a:pPr>
            <a:r>
              <a:t/>
            </a:r>
            <a:endParaRPr sz="1600">
              <a:latin typeface="Montserrat"/>
              <a:ea typeface="Montserrat"/>
              <a:cs typeface="Montserrat"/>
              <a:sym typeface="Montserrat"/>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5"/>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Performance Review</a:t>
            </a:r>
            <a:endParaRPr/>
          </a:p>
        </p:txBody>
      </p:sp>
      <p:sp>
        <p:nvSpPr>
          <p:cNvPr id="238" name="Google Shape;238;p35"/>
          <p:cNvSpPr txBox="1"/>
          <p:nvPr>
            <p:ph idx="1" type="body"/>
          </p:nvPr>
        </p:nvSpPr>
        <p:spPr>
          <a:xfrm>
            <a:off x="705600" y="1200150"/>
            <a:ext cx="7732800" cy="3725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000"/>
              <a:t>Opportunities to perform these indicators given throughout the year in ELA and Math classes</a:t>
            </a:r>
            <a:endParaRPr sz="2000"/>
          </a:p>
          <a:p>
            <a:pPr indent="0" lvl="0" marL="0" rtl="0" algn="l">
              <a:spcBef>
                <a:spcPts val="600"/>
              </a:spcBef>
              <a:spcAft>
                <a:spcPts val="0"/>
              </a:spcAft>
              <a:buNone/>
            </a:pPr>
            <a:r>
              <a:rPr lang="en" sz="2000"/>
              <a:t>Teachers note differentiation strategies used and how students respond</a:t>
            </a:r>
            <a:endParaRPr sz="2000"/>
          </a:p>
          <a:p>
            <a:pPr indent="0" lvl="0" marL="0" rtl="0" algn="l">
              <a:spcBef>
                <a:spcPts val="600"/>
              </a:spcBef>
              <a:spcAft>
                <a:spcPts val="0"/>
              </a:spcAft>
              <a:buNone/>
            </a:pPr>
            <a:r>
              <a:rPr lang="en" sz="2000"/>
              <a:t>Qualitative feedback on how your child’s </a:t>
            </a:r>
            <a:r>
              <a:rPr lang="en" sz="2000" u="sng"/>
              <a:t>gifted behavior</a:t>
            </a:r>
            <a:r>
              <a:rPr lang="en" sz="2000"/>
              <a:t> shows up when differentiated instructional models, methods, and strategies are provided throughout the school year.</a:t>
            </a:r>
            <a:endParaRPr sz="2000"/>
          </a:p>
          <a:p>
            <a:pPr indent="0" lvl="0" marL="0" rtl="0" algn="l">
              <a:spcBef>
                <a:spcPts val="600"/>
              </a:spcBef>
              <a:spcAft>
                <a:spcPts val="0"/>
              </a:spcAft>
              <a:buNone/>
            </a:pPr>
            <a:r>
              <a:rPr lang="en" sz="2000"/>
              <a:t>Problem solving - large </a:t>
            </a:r>
            <a:r>
              <a:rPr lang="en" sz="2000"/>
              <a:t>component</a:t>
            </a:r>
            <a:r>
              <a:rPr lang="en" sz="2000"/>
              <a:t> of math</a:t>
            </a:r>
            <a:endParaRPr sz="2000"/>
          </a:p>
          <a:p>
            <a:pPr indent="0" lvl="0" marL="0" rtl="0" algn="l">
              <a:spcBef>
                <a:spcPts val="600"/>
              </a:spcBef>
              <a:spcAft>
                <a:spcPts val="0"/>
              </a:spcAft>
              <a:buNone/>
            </a:pPr>
            <a:r>
              <a:rPr lang="en" sz="2000"/>
              <a:t>Communication skills - large component of ELA</a:t>
            </a:r>
            <a:endParaRPr sz="2000"/>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6"/>
          <p:cNvSpPr txBox="1"/>
          <p:nvPr>
            <p:ph type="ctrTitle"/>
          </p:nvPr>
        </p:nvSpPr>
        <p:spPr>
          <a:xfrm>
            <a:off x="457200" y="563760"/>
            <a:ext cx="8229600" cy="3009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rPr lang="en"/>
              <a:t>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10"/>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Our Meeting Goals:</a:t>
            </a:r>
            <a:endParaRPr/>
          </a:p>
        </p:txBody>
      </p:sp>
      <p:sp>
        <p:nvSpPr>
          <p:cNvPr id="56" name="Google Shape;56;p10"/>
          <p:cNvSpPr txBox="1"/>
          <p:nvPr>
            <p:ph idx="1" type="body"/>
          </p:nvPr>
        </p:nvSpPr>
        <p:spPr>
          <a:xfrm>
            <a:off x="1360825" y="1200150"/>
            <a:ext cx="7783200" cy="372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t>Explore how the academic, social, and emotional needs of gifted and advanced students are met through the school’s gifted services.</a:t>
            </a:r>
            <a:endParaRPr sz="2400"/>
          </a:p>
          <a:p>
            <a:pPr indent="0" lvl="0" marL="0" rtl="0" algn="l">
              <a:spcBef>
                <a:spcPts val="600"/>
              </a:spcBef>
              <a:spcAft>
                <a:spcPts val="0"/>
              </a:spcAft>
              <a:buNone/>
            </a:pPr>
            <a:r>
              <a:t/>
            </a:r>
            <a:endParaRPr sz="2400"/>
          </a:p>
          <a:p>
            <a:pPr indent="0" lvl="0" marL="0" rtl="0" algn="l">
              <a:spcBef>
                <a:spcPts val="600"/>
              </a:spcBef>
              <a:spcAft>
                <a:spcPts val="0"/>
              </a:spcAft>
              <a:buNone/>
            </a:pPr>
            <a:r>
              <a:rPr lang="en" sz="2400"/>
              <a:t>Learn more about the middle school gifted services at SAIL</a:t>
            </a:r>
            <a:endParaRPr sz="2400"/>
          </a:p>
          <a:p>
            <a:pPr indent="0" lvl="0" marL="0" rtl="0" algn="l">
              <a:spcBef>
                <a:spcPts val="600"/>
              </a:spcBef>
              <a:spcAft>
                <a:spcPts val="0"/>
              </a:spcAft>
              <a:buNone/>
            </a:pPr>
            <a:r>
              <a:t/>
            </a:r>
            <a:endParaRPr sz="2400"/>
          </a:p>
          <a:p>
            <a:pPr indent="0" lvl="0" marL="0" rtl="0" algn="l">
              <a:spcBef>
                <a:spcPts val="600"/>
              </a:spcBef>
              <a:spcAft>
                <a:spcPts val="0"/>
              </a:spcAft>
              <a:buNone/>
            </a:pPr>
            <a:r>
              <a:rPr lang="en" sz="2400"/>
              <a:t>Review the Differentiated Education Plans and Performance Reviews for grades 6-8.</a:t>
            </a:r>
            <a:endParaRPr sz="2400"/>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pic>
        <p:nvPicPr>
          <p:cNvPr id="57" name="Google Shape;57;p10"/>
          <p:cNvPicPr preferRelativeResize="0"/>
          <p:nvPr/>
        </p:nvPicPr>
        <p:blipFill rotWithShape="1">
          <a:blip r:embed="rId3">
            <a:alphaModFix/>
          </a:blip>
          <a:srcRect b="25405" l="13782" r="32881" t="18301"/>
          <a:stretch/>
        </p:blipFill>
        <p:spPr>
          <a:xfrm rot="2">
            <a:off x="0" y="1322325"/>
            <a:ext cx="1316525" cy="705725"/>
          </a:xfrm>
          <a:prstGeom prst="rect">
            <a:avLst/>
          </a:prstGeom>
          <a:noFill/>
          <a:ln>
            <a:noFill/>
          </a:ln>
        </p:spPr>
      </p:pic>
      <p:pic>
        <p:nvPicPr>
          <p:cNvPr id="58" name="Google Shape;58;p10"/>
          <p:cNvPicPr preferRelativeResize="0"/>
          <p:nvPr/>
        </p:nvPicPr>
        <p:blipFill rotWithShape="1">
          <a:blip r:embed="rId3">
            <a:alphaModFix/>
          </a:blip>
          <a:srcRect b="25405" l="13782" r="32881" t="18301"/>
          <a:stretch/>
        </p:blipFill>
        <p:spPr>
          <a:xfrm rot="2">
            <a:off x="0" y="2771213"/>
            <a:ext cx="1316525" cy="705725"/>
          </a:xfrm>
          <a:prstGeom prst="rect">
            <a:avLst/>
          </a:prstGeom>
          <a:noFill/>
          <a:ln>
            <a:noFill/>
          </a:ln>
        </p:spPr>
      </p:pic>
      <p:pic>
        <p:nvPicPr>
          <p:cNvPr id="59" name="Google Shape;59;p10"/>
          <p:cNvPicPr preferRelativeResize="0"/>
          <p:nvPr/>
        </p:nvPicPr>
        <p:blipFill rotWithShape="1">
          <a:blip r:embed="rId3">
            <a:alphaModFix/>
          </a:blip>
          <a:srcRect b="25405" l="13782" r="32881" t="18301"/>
          <a:stretch/>
        </p:blipFill>
        <p:spPr>
          <a:xfrm rot="2">
            <a:off x="0" y="4220125"/>
            <a:ext cx="1316525" cy="7057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7"/>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Contact Information</a:t>
            </a:r>
            <a:endParaRPr/>
          </a:p>
        </p:txBody>
      </p:sp>
      <p:sp>
        <p:nvSpPr>
          <p:cNvPr id="249" name="Google Shape;249;p37"/>
          <p:cNvSpPr txBox="1"/>
          <p:nvPr>
            <p:ph idx="1" type="body"/>
          </p:nvPr>
        </p:nvSpPr>
        <p:spPr>
          <a:xfrm>
            <a:off x="457200" y="1780850"/>
            <a:ext cx="8229600" cy="28026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lang="en"/>
              <a:t>Heather Lynch</a:t>
            </a:r>
            <a:endParaRPr b="1"/>
          </a:p>
          <a:p>
            <a:pPr indent="0" lvl="0" marL="0" rtl="0" algn="ctr">
              <a:spcBef>
                <a:spcPts val="600"/>
              </a:spcBef>
              <a:spcAft>
                <a:spcPts val="0"/>
              </a:spcAft>
              <a:buNone/>
            </a:pPr>
            <a:r>
              <a:rPr lang="en"/>
              <a:t>heather.lynch@cms.k12.nc.us</a:t>
            </a:r>
            <a:endParaRPr/>
          </a:p>
          <a:p>
            <a:pPr indent="0" lvl="0" marL="0" rtl="0" algn="ctr">
              <a:spcBef>
                <a:spcPts val="600"/>
              </a:spcBef>
              <a:spcAft>
                <a:spcPts val="0"/>
              </a:spcAft>
              <a:buNone/>
            </a:pPr>
            <a:r>
              <a:rPr lang="en"/>
              <a:t>(980) 343-5815</a:t>
            </a:r>
            <a:endParaRPr/>
          </a:p>
          <a:p>
            <a:pPr indent="0" lvl="0" marL="0" rtl="0" algn="ctr">
              <a:spcBef>
                <a:spcPts val="60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1"/>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Article 9B</a:t>
            </a:r>
            <a:endParaRPr/>
          </a:p>
        </p:txBody>
      </p:sp>
      <p:sp>
        <p:nvSpPr>
          <p:cNvPr id="65" name="Google Shape;65;p11"/>
          <p:cNvSpPr txBox="1"/>
          <p:nvPr>
            <p:ph idx="1" type="body"/>
          </p:nvPr>
        </p:nvSpPr>
        <p:spPr>
          <a:xfrm>
            <a:off x="457200" y="1200150"/>
            <a:ext cx="8229600" cy="372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600"/>
              <a:t>§ 115C-150.5. Academically or intellectually gifted students. The General Assembly believes the public schools should challenge all students to aim for academic excellence and that academically or intellectually gifted students perform or show the potential to perform at substantially high levels of accomplishment when compared with others of their age, experience, or environment. Academically or intellectually gifted students exhibit high performance capability in intellectual areas, specific academic fields, or in both intellectual areas and specific academic fields. Academically or intellectually gifted students require differentiated educational services beyond those ordinarily provided by the regular educational program. Outstanding abilities are present in students from all cultural groups, across all economic strata, and in all areas of human endeavor. (1996, 2nd Ex. Sess., c. 18, s. 18.24(f).)</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2"/>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200"/>
              <a:t>Academic Facilitator as AIG Contact</a:t>
            </a:r>
            <a:endParaRPr sz="3200"/>
          </a:p>
        </p:txBody>
      </p:sp>
      <p:sp>
        <p:nvSpPr>
          <p:cNvPr id="71" name="Google Shape;71;p12"/>
          <p:cNvSpPr txBox="1"/>
          <p:nvPr>
            <p:ph idx="1" type="body"/>
          </p:nvPr>
        </p:nvSpPr>
        <p:spPr>
          <a:xfrm>
            <a:off x="457200" y="1200150"/>
            <a:ext cx="8229600" cy="37257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Char char="●"/>
            </a:pPr>
            <a:r>
              <a:rPr lang="en" sz="2400"/>
              <a:t>Provides professional development for staff on instructional best practices </a:t>
            </a:r>
            <a:endParaRPr sz="2400"/>
          </a:p>
          <a:p>
            <a:pPr indent="-381000" lvl="0" marL="457200" rtl="0" algn="l">
              <a:spcBef>
                <a:spcPts val="0"/>
              </a:spcBef>
              <a:spcAft>
                <a:spcPts val="0"/>
              </a:spcAft>
              <a:buSzPts val="2400"/>
              <a:buChar char="●"/>
            </a:pPr>
            <a:r>
              <a:rPr lang="en" sz="2400"/>
              <a:t>Models best practices for gifted learners</a:t>
            </a:r>
            <a:endParaRPr sz="2400"/>
          </a:p>
          <a:p>
            <a:pPr indent="-381000" lvl="0" marL="457200" rtl="0" algn="l">
              <a:spcBef>
                <a:spcPts val="0"/>
              </a:spcBef>
              <a:spcAft>
                <a:spcPts val="0"/>
              </a:spcAft>
              <a:buSzPts val="2400"/>
              <a:buChar char="●"/>
            </a:pPr>
            <a:r>
              <a:rPr lang="en" sz="2400"/>
              <a:t>Creates and provides resources to support teachers in meeting advanced learning needs of gifted students </a:t>
            </a:r>
            <a:endParaRPr sz="3400"/>
          </a:p>
          <a:p>
            <a:pPr indent="-381000" lvl="0" marL="457200" rtl="0" algn="l">
              <a:spcBef>
                <a:spcPts val="0"/>
              </a:spcBef>
              <a:spcAft>
                <a:spcPts val="0"/>
              </a:spcAft>
              <a:buSzPts val="2400"/>
              <a:buChar char="●"/>
            </a:pPr>
            <a:r>
              <a:rPr lang="en" sz="2400"/>
              <a:t>Participates</a:t>
            </a:r>
            <a:r>
              <a:rPr lang="en" sz="2400"/>
              <a:t> in grade level PLCs for collaborative planning using </a:t>
            </a:r>
            <a:r>
              <a:rPr lang="en" sz="2400"/>
              <a:t>differentiated</a:t>
            </a:r>
            <a:r>
              <a:rPr lang="en" sz="2400"/>
              <a:t> instruction</a:t>
            </a:r>
            <a:endParaRPr sz="2400"/>
          </a:p>
          <a:p>
            <a:pPr indent="0" lvl="0" marL="0" rtl="0" algn="l">
              <a:spcBef>
                <a:spcPts val="600"/>
              </a:spcBef>
              <a:spcAft>
                <a:spcPts val="0"/>
              </a:spcAft>
              <a:buNone/>
            </a:pPr>
            <a:r>
              <a:t/>
            </a:r>
            <a:endParaRPr sz="2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3"/>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Our MS TD Program</a:t>
            </a:r>
            <a:endParaRPr/>
          </a:p>
        </p:txBody>
      </p:sp>
      <p:sp>
        <p:nvSpPr>
          <p:cNvPr id="77" name="Google Shape;77;p13"/>
          <p:cNvSpPr txBox="1"/>
          <p:nvPr>
            <p:ph idx="1" type="body"/>
          </p:nvPr>
        </p:nvSpPr>
        <p:spPr>
          <a:xfrm>
            <a:off x="457200" y="1417800"/>
            <a:ext cx="8229600" cy="37257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Focus on quality not quantity </a:t>
            </a:r>
            <a:endParaRPr/>
          </a:p>
          <a:p>
            <a:pPr indent="-381000" lvl="1" marL="914400" rtl="0" algn="l">
              <a:spcBef>
                <a:spcPts val="0"/>
              </a:spcBef>
              <a:spcAft>
                <a:spcPts val="0"/>
              </a:spcAft>
              <a:buSzPts val="2400"/>
              <a:buChar char="○"/>
            </a:pPr>
            <a:r>
              <a:rPr lang="en"/>
              <a:t>Quality of thinking, not more of the same</a:t>
            </a:r>
            <a:endParaRPr/>
          </a:p>
          <a:p>
            <a:pPr indent="-419100" lvl="0" marL="457200" rtl="0" algn="l">
              <a:spcBef>
                <a:spcPts val="0"/>
              </a:spcBef>
              <a:spcAft>
                <a:spcPts val="0"/>
              </a:spcAft>
              <a:buSzPts val="3000"/>
              <a:buChar char="●"/>
            </a:pPr>
            <a:r>
              <a:rPr lang="en"/>
              <a:t>High expectations all day, every day</a:t>
            </a:r>
            <a:endParaRPr/>
          </a:p>
          <a:p>
            <a:pPr indent="-419100" lvl="0" marL="457200" rtl="0" algn="l">
              <a:spcBef>
                <a:spcPts val="0"/>
              </a:spcBef>
              <a:spcAft>
                <a:spcPts val="0"/>
              </a:spcAft>
              <a:buSzPts val="3000"/>
              <a:buChar char="●"/>
            </a:pPr>
            <a:r>
              <a:rPr lang="en"/>
              <a:t>Complex, challenging &amp; real world</a:t>
            </a:r>
            <a:endParaRPr/>
          </a:p>
          <a:p>
            <a:pPr indent="-419100" lvl="0" marL="457200" rtl="0" algn="l">
              <a:spcBef>
                <a:spcPts val="0"/>
              </a:spcBef>
              <a:spcAft>
                <a:spcPts val="0"/>
              </a:spcAft>
              <a:buSzPts val="3000"/>
              <a:buChar char="●"/>
            </a:pPr>
            <a:r>
              <a:rPr lang="en"/>
              <a:t>Collaborative, integrated, and inclusive</a:t>
            </a:r>
            <a:endParaRPr/>
          </a:p>
        </p:txBody>
      </p:sp>
      <p:pic>
        <p:nvPicPr>
          <p:cNvPr id="78" name="Google Shape;78;p13"/>
          <p:cNvPicPr preferRelativeResize="0"/>
          <p:nvPr/>
        </p:nvPicPr>
        <p:blipFill>
          <a:blip r:embed="rId3">
            <a:alphaModFix/>
          </a:blip>
          <a:stretch>
            <a:fillRect/>
          </a:stretch>
        </p:blipFill>
        <p:spPr>
          <a:xfrm>
            <a:off x="7601525" y="3377875"/>
            <a:ext cx="1278500" cy="1547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4"/>
          <p:cNvSpPr txBox="1"/>
          <p:nvPr>
            <p:ph type="title"/>
          </p:nvPr>
        </p:nvSpPr>
        <p:spPr>
          <a:xfrm>
            <a:off x="457200" y="216824"/>
            <a:ext cx="8229600" cy="696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800">
                <a:solidFill>
                  <a:srgbClr val="FF0000"/>
                </a:solidFill>
              </a:rPr>
              <a:t>Differentiated Education Plan</a:t>
            </a:r>
            <a:endParaRPr sz="4000"/>
          </a:p>
        </p:txBody>
      </p:sp>
      <p:sp>
        <p:nvSpPr>
          <p:cNvPr id="84" name="Google Shape;84;p14"/>
          <p:cNvSpPr txBox="1"/>
          <p:nvPr>
            <p:ph idx="1" type="body"/>
          </p:nvPr>
        </p:nvSpPr>
        <p:spPr>
          <a:xfrm>
            <a:off x="5821050" y="1200150"/>
            <a:ext cx="2865600" cy="250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t>Based on students’ demonstrated needs, teachers and I determine the following DEP elements: </a:t>
            </a:r>
            <a:endParaRPr sz="1400"/>
          </a:p>
          <a:p>
            <a:pPr indent="0" lvl="0" marL="0" rtl="0" algn="l">
              <a:spcBef>
                <a:spcPts val="0"/>
              </a:spcBef>
              <a:spcAft>
                <a:spcPts val="0"/>
              </a:spcAft>
              <a:buClr>
                <a:schemeClr val="dk1"/>
              </a:buClr>
              <a:buSzPts val="1100"/>
              <a:buFont typeface="Arial"/>
              <a:buNone/>
            </a:pPr>
            <a:r>
              <a:t/>
            </a:r>
            <a:endParaRPr sz="1400"/>
          </a:p>
          <a:p>
            <a:pPr indent="-317500" lvl="0" marL="457200" rtl="0" algn="l">
              <a:spcBef>
                <a:spcPts val="0"/>
              </a:spcBef>
              <a:spcAft>
                <a:spcPts val="0"/>
              </a:spcAft>
              <a:buSzPts val="1400"/>
              <a:buChar char="●"/>
            </a:pPr>
            <a:r>
              <a:rPr lang="en" sz="1400"/>
              <a:t>Service Delivery</a:t>
            </a:r>
            <a:endParaRPr sz="1400"/>
          </a:p>
          <a:p>
            <a:pPr indent="-317500" lvl="0" marL="457200" rtl="0" algn="l">
              <a:spcBef>
                <a:spcPts val="0"/>
              </a:spcBef>
              <a:spcAft>
                <a:spcPts val="0"/>
              </a:spcAft>
              <a:buSzPts val="1400"/>
              <a:buChar char="●"/>
            </a:pPr>
            <a:r>
              <a:rPr lang="en" sz="1400"/>
              <a:t>Advanced Content</a:t>
            </a:r>
            <a:endParaRPr sz="1400"/>
          </a:p>
          <a:p>
            <a:pPr indent="-317500" lvl="0" marL="457200" rtl="0" algn="l">
              <a:spcBef>
                <a:spcPts val="0"/>
              </a:spcBef>
              <a:spcAft>
                <a:spcPts val="0"/>
              </a:spcAft>
              <a:buSzPts val="1400"/>
              <a:buChar char="●"/>
            </a:pPr>
            <a:r>
              <a:rPr lang="en" sz="1400"/>
              <a:t>Learning Environment</a:t>
            </a:r>
            <a:endParaRPr sz="1400"/>
          </a:p>
          <a:p>
            <a:pPr indent="-317500" lvl="0" marL="457200" rtl="0" algn="l">
              <a:spcBef>
                <a:spcPts val="0"/>
              </a:spcBef>
              <a:spcAft>
                <a:spcPts val="0"/>
              </a:spcAft>
              <a:buSzPts val="1400"/>
              <a:buChar char="●"/>
            </a:pPr>
            <a:r>
              <a:rPr lang="en" sz="1400"/>
              <a:t>Instructional Models, Models, and Strategies </a:t>
            </a:r>
            <a:endParaRPr sz="1400"/>
          </a:p>
          <a:p>
            <a:pPr indent="-317500" lvl="0" marL="457200" rtl="0" algn="l">
              <a:spcBef>
                <a:spcPts val="0"/>
              </a:spcBef>
              <a:spcAft>
                <a:spcPts val="0"/>
              </a:spcAft>
              <a:buSzPts val="1400"/>
              <a:buChar char="●"/>
            </a:pPr>
            <a:r>
              <a:rPr lang="en" sz="1400"/>
              <a:t>Enrichment Opportunities </a:t>
            </a:r>
            <a:endParaRPr/>
          </a:p>
        </p:txBody>
      </p:sp>
      <p:pic>
        <p:nvPicPr>
          <p:cNvPr id="85" name="Google Shape;85;p14"/>
          <p:cNvPicPr preferRelativeResize="0"/>
          <p:nvPr/>
        </p:nvPicPr>
        <p:blipFill>
          <a:blip r:embed="rId3">
            <a:alphaModFix/>
          </a:blip>
          <a:stretch>
            <a:fillRect/>
          </a:stretch>
        </p:blipFill>
        <p:spPr>
          <a:xfrm>
            <a:off x="727325" y="1446625"/>
            <a:ext cx="4811350" cy="3224851"/>
          </a:xfrm>
          <a:prstGeom prst="rect">
            <a:avLst/>
          </a:prstGeom>
          <a:noFill/>
          <a:ln cap="flat" cmpd="sng" w="19050">
            <a:solidFill>
              <a:srgbClr val="595959"/>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5"/>
          <p:cNvSpPr txBox="1"/>
          <p:nvPr>
            <p:ph type="ctrTitle"/>
          </p:nvPr>
        </p:nvSpPr>
        <p:spPr>
          <a:xfrm>
            <a:off x="457200" y="563760"/>
            <a:ext cx="8229600" cy="3009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rPr lang="en"/>
              <a:t>Service Delivery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6"/>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Delivery</a:t>
            </a:r>
            <a:endParaRPr/>
          </a:p>
        </p:txBody>
      </p:sp>
      <p:sp>
        <p:nvSpPr>
          <p:cNvPr id="96" name="Google Shape;96;p16"/>
          <p:cNvSpPr txBox="1"/>
          <p:nvPr>
            <p:ph idx="1" type="body"/>
          </p:nvPr>
        </p:nvSpPr>
        <p:spPr>
          <a:xfrm>
            <a:off x="457200" y="1200150"/>
            <a:ext cx="8469900" cy="3725700"/>
          </a:xfrm>
          <a:prstGeom prst="rect">
            <a:avLst/>
          </a:prstGeom>
        </p:spPr>
        <p:txBody>
          <a:bodyPr anchorCtr="0" anchor="t" bIns="91425" lIns="91425" spcFirstLastPara="1" rIns="91425" wrap="square" tIns="91425">
            <a:noAutofit/>
          </a:bodyPr>
          <a:lstStyle/>
          <a:p>
            <a:pPr indent="457200" lvl="0" marL="0" rtl="0" algn="l">
              <a:spcBef>
                <a:spcPts val="0"/>
              </a:spcBef>
              <a:spcAft>
                <a:spcPts val="0"/>
              </a:spcAft>
              <a:buNone/>
            </a:pPr>
            <a:r>
              <a:rPr lang="en" sz="2000"/>
              <a:t>Differentiation Model based on DLI/Heritage World </a:t>
            </a:r>
            <a:r>
              <a:rPr lang="en" sz="2000"/>
              <a:t>Language</a:t>
            </a:r>
            <a:r>
              <a:rPr lang="en" sz="2000"/>
              <a:t> Immersion</a:t>
            </a:r>
            <a:endParaRPr sz="2000"/>
          </a:p>
          <a:p>
            <a:pPr indent="457200" lvl="0" marL="0" rtl="0" algn="l">
              <a:spcBef>
                <a:spcPts val="0"/>
              </a:spcBef>
              <a:spcAft>
                <a:spcPts val="0"/>
              </a:spcAft>
              <a:buNone/>
            </a:pPr>
            <a:r>
              <a:rPr lang="en" sz="2000"/>
              <a:t>Pre-assessments and other formative assessments to determine appropriate differentiation opportunities </a:t>
            </a:r>
            <a:endParaRPr sz="2000"/>
          </a:p>
          <a:p>
            <a:pPr indent="457200" lvl="0" marL="0" rtl="0" algn="l">
              <a:spcBef>
                <a:spcPts val="600"/>
              </a:spcBef>
              <a:spcAft>
                <a:spcPts val="0"/>
              </a:spcAft>
              <a:buNone/>
            </a:pPr>
            <a:r>
              <a:rPr lang="en" sz="2000"/>
              <a:t>Honors-level pathways in English and Math </a:t>
            </a:r>
            <a:endParaRPr sz="2000"/>
          </a:p>
          <a:p>
            <a:pPr indent="457200" lvl="0" marL="0" rtl="0" algn="l">
              <a:spcBef>
                <a:spcPts val="600"/>
              </a:spcBef>
              <a:spcAft>
                <a:spcPts val="0"/>
              </a:spcAft>
              <a:buNone/>
            </a:pPr>
            <a:r>
              <a:rPr lang="en" sz="2000"/>
              <a:t>Departmentalizing allows students to receive acceleration and enrichment within their strength(s)</a:t>
            </a:r>
            <a:endParaRPr sz="2000"/>
          </a:p>
          <a:p>
            <a:pPr indent="457200" lvl="0" marL="0" rtl="0" algn="l">
              <a:spcBef>
                <a:spcPts val="600"/>
              </a:spcBef>
              <a:spcAft>
                <a:spcPts val="0"/>
              </a:spcAft>
              <a:buNone/>
            </a:pPr>
            <a:r>
              <a:rPr lang="en" sz="2000"/>
              <a:t>Resource support from Academic Facilitator</a:t>
            </a:r>
            <a:endParaRPr sz="2000"/>
          </a:p>
          <a:p>
            <a:pPr indent="457200" lvl="0" marL="0" rtl="0" algn="l">
              <a:spcBef>
                <a:spcPts val="600"/>
              </a:spcBef>
              <a:spcAft>
                <a:spcPts val="0"/>
              </a:spcAft>
              <a:buNone/>
            </a:pPr>
            <a:r>
              <a:rPr lang="en" sz="2000"/>
              <a:t>Academic Enrichment and </a:t>
            </a:r>
            <a:r>
              <a:rPr lang="en" sz="2000"/>
              <a:t>Elective choice allows students to explore interest areas and hone their creativity while still meeting their needs</a:t>
            </a:r>
            <a:endParaRPr sz="2000"/>
          </a:p>
          <a:p>
            <a:pPr indent="0" lvl="0" marL="0" rtl="0" algn="l">
              <a:spcBef>
                <a:spcPts val="600"/>
              </a:spcBef>
              <a:spcAft>
                <a:spcPts val="0"/>
              </a:spcAft>
              <a:buNone/>
            </a:pPr>
            <a:r>
              <a:t/>
            </a:r>
            <a:endParaRPr sz="2400"/>
          </a:p>
          <a:p>
            <a:pPr indent="0" lvl="0" marL="0" rtl="0" algn="l">
              <a:spcBef>
                <a:spcPts val="600"/>
              </a:spcBef>
              <a:spcAft>
                <a:spcPts val="0"/>
              </a:spcAft>
              <a:buClr>
                <a:schemeClr val="dk1"/>
              </a:buClr>
              <a:buSzPts val="1100"/>
              <a:buFont typeface="Arial"/>
              <a:buNone/>
            </a:pPr>
            <a:r>
              <a:rPr lang="en" sz="2400"/>
              <a:t>       </a:t>
            </a:r>
            <a:endParaRPr sz="2400"/>
          </a:p>
          <a:p>
            <a:pPr indent="0" lvl="0" marL="0" rtl="0" algn="l">
              <a:spcBef>
                <a:spcPts val="600"/>
              </a:spcBef>
              <a:spcAft>
                <a:spcPts val="0"/>
              </a:spcAft>
              <a:buNone/>
            </a:pPr>
            <a:r>
              <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Custom 218">
      <a:dk1>
        <a:srgbClr val="000000"/>
      </a:dk1>
      <a:lt1>
        <a:srgbClr val="FFFFFF"/>
      </a:lt1>
      <a:dk2>
        <a:srgbClr val="5B595A"/>
      </a:dk2>
      <a:lt2>
        <a:srgbClr val="CFD4D4"/>
      </a:lt2>
      <a:accent1>
        <a:srgbClr val="CC0202"/>
      </a:accent1>
      <a:accent2>
        <a:srgbClr val="228AFF"/>
      </a:accent2>
      <a:accent3>
        <a:srgbClr val="FBC82F"/>
      </a:accent3>
      <a:accent4>
        <a:srgbClr val="253E91"/>
      </a:accent4>
      <a:accent5>
        <a:srgbClr val="F68D0C"/>
      </a:accent5>
      <a:accent6>
        <a:srgbClr val="257E12"/>
      </a:accent6>
      <a:hlink>
        <a:srgbClr val="144C72"/>
      </a:hlink>
      <a:folHlink>
        <a:srgbClr val="8C9D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9EB65E800AF6478E4734D680A68648" ma:contentTypeVersion="0" ma:contentTypeDescription="Create a new document." ma:contentTypeScope="" ma:versionID="62cde3d15f4753e06f8714db349f43a9">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696B3AE-068D-497D-8D87-F6439861B8DE}"/>
</file>

<file path=customXml/itemProps2.xml><?xml version="1.0" encoding="utf-8"?>
<ds:datastoreItem xmlns:ds="http://schemas.openxmlformats.org/officeDocument/2006/customXml" ds:itemID="{84338C24-326F-40A2-A115-713F0F881342}"/>
</file>

<file path=customXml/itemProps3.xml><?xml version="1.0" encoding="utf-8"?>
<ds:datastoreItem xmlns:ds="http://schemas.openxmlformats.org/officeDocument/2006/customXml" ds:itemID="{3D828B4E-26ED-46FA-9705-0008E89C08C9}"/>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0x0101006B9EB65E800AF6478E4734D680A68648</vt:lpwstr>
  </property>
</Properties>
</file>